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notesSlides/notesSlide10.xml" ContentType="application/vnd.openxmlformats-officedocument.presentationml.notesSlide+xml"/>
  <Override PartName="/ppt/tags/tag13.xml" ContentType="application/vnd.openxmlformats-officedocument.presentationml.tags+xml"/>
  <Override PartName="/ppt/notesSlides/notesSlide11.xml" ContentType="application/vnd.openxmlformats-officedocument.presentationml.notesSlide+xml"/>
  <Override PartName="/ppt/tags/tag14.xml" ContentType="application/vnd.openxmlformats-officedocument.presentationml.tags+xml"/>
  <Override PartName="/ppt/notesSlides/notesSlide12.xml" ContentType="application/vnd.openxmlformats-officedocument.presentationml.notesSlide+xml"/>
  <Override PartName="/ppt/tags/tag15.xml" ContentType="application/vnd.openxmlformats-officedocument.presentationml.tags+xml"/>
  <Override PartName="/ppt/notesSlides/notesSlide13.xml" ContentType="application/vnd.openxmlformats-officedocument.presentationml.notesSlide+xml"/>
  <Override PartName="/ppt/tags/tag16.xml" ContentType="application/vnd.openxmlformats-officedocument.presentationml.tags+xml"/>
  <Override PartName="/ppt/notesSlides/notesSlide14.xml" ContentType="application/vnd.openxmlformats-officedocument.presentationml.notesSlide+xml"/>
  <Override PartName="/ppt/tags/tag17.xml" ContentType="application/vnd.openxmlformats-officedocument.presentationml.tags+xml"/>
  <Override PartName="/ppt/notesSlides/notesSlide15.xml" ContentType="application/vnd.openxmlformats-officedocument.presentationml.notesSlide+xml"/>
  <Override PartName="/ppt/tags/tag18.xml" ContentType="application/vnd.openxmlformats-officedocument.presentationml.tags+xml"/>
  <Override PartName="/ppt/notesSlides/notesSlide16.xml" ContentType="application/vnd.openxmlformats-officedocument.presentationml.notesSlide+xml"/>
  <Override PartName="/ppt/tags/tag19.xml" ContentType="application/vnd.openxmlformats-officedocument.presentationml.tags+xml"/>
  <Override PartName="/ppt/notesSlides/notesSlide17.xml" ContentType="application/vnd.openxmlformats-officedocument.presentationml.notesSlide+xml"/>
  <Override PartName="/ppt/tags/tag20.xml" ContentType="application/vnd.openxmlformats-officedocument.presentationml.tags+xml"/>
  <Override PartName="/ppt/notesSlides/notesSlide18.xml" ContentType="application/vnd.openxmlformats-officedocument.presentationml.notesSlide+xml"/>
  <Override PartName="/ppt/tags/tag21.xml" ContentType="application/vnd.openxmlformats-officedocument.presentationml.tags+xml"/>
  <Override PartName="/ppt/notesSlides/notesSlide19.xml" ContentType="application/vnd.openxmlformats-officedocument.presentationml.notesSlide+xml"/>
  <Override PartName="/ppt/tags/tag22.xml" ContentType="application/vnd.openxmlformats-officedocument.presentationml.tags+xml"/>
  <Override PartName="/ppt/notesSlides/notesSlide20.xml" ContentType="application/vnd.openxmlformats-officedocument.presentationml.notesSlide+xml"/>
  <Override PartName="/ppt/tags/tag23.xml" ContentType="application/vnd.openxmlformats-officedocument.presentationml.tags+xml"/>
  <Override PartName="/ppt/notesSlides/notesSlide21.xml" ContentType="application/vnd.openxmlformats-officedocument.presentationml.notesSlide+xml"/>
  <Override PartName="/ppt/tags/tag24.xml" ContentType="application/vnd.openxmlformats-officedocument.presentationml.tags+xml"/>
  <Override PartName="/ppt/notesSlides/notesSlide22.xml" ContentType="application/vnd.openxmlformats-officedocument.presentationml.notesSlide+xml"/>
  <Override PartName="/ppt/tags/tag25.xml" ContentType="application/vnd.openxmlformats-officedocument.presentationml.tags+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5"/>
  </p:notesMasterIdLst>
  <p:handoutMasterIdLst>
    <p:handoutMasterId r:id="rId26"/>
  </p:handoutMasterIdLst>
  <p:sldIdLst>
    <p:sldId id="718" r:id="rId2"/>
    <p:sldId id="726" r:id="rId3"/>
    <p:sldId id="687" r:id="rId4"/>
    <p:sldId id="715" r:id="rId5"/>
    <p:sldId id="727" r:id="rId6"/>
    <p:sldId id="707" r:id="rId7"/>
    <p:sldId id="710" r:id="rId8"/>
    <p:sldId id="728" r:id="rId9"/>
    <p:sldId id="729" r:id="rId10"/>
    <p:sldId id="711" r:id="rId11"/>
    <p:sldId id="730" r:id="rId12"/>
    <p:sldId id="731" r:id="rId13"/>
    <p:sldId id="705" r:id="rId14"/>
    <p:sldId id="732" r:id="rId15"/>
    <p:sldId id="733" r:id="rId16"/>
    <p:sldId id="734" r:id="rId17"/>
    <p:sldId id="712" r:id="rId18"/>
    <p:sldId id="708" r:id="rId19"/>
    <p:sldId id="716" r:id="rId20"/>
    <p:sldId id="722" r:id="rId21"/>
    <p:sldId id="735" r:id="rId22"/>
    <p:sldId id="736" r:id="rId23"/>
    <p:sldId id="725" r:id="rId24"/>
  </p:sldIdLst>
  <p:sldSz cx="12192000" cy="6858000"/>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88561A5-CAC2-4C4E-92B7-01666A5AE3C5}">
          <p14:sldIdLst>
            <p14:sldId id="718"/>
            <p14:sldId id="726"/>
            <p14:sldId id="687"/>
            <p14:sldId id="715"/>
            <p14:sldId id="727"/>
            <p14:sldId id="707"/>
            <p14:sldId id="710"/>
            <p14:sldId id="728"/>
            <p14:sldId id="729"/>
            <p14:sldId id="711"/>
            <p14:sldId id="730"/>
            <p14:sldId id="731"/>
            <p14:sldId id="705"/>
            <p14:sldId id="732"/>
            <p14:sldId id="733"/>
            <p14:sldId id="734"/>
            <p14:sldId id="712"/>
            <p14:sldId id="708"/>
          </p14:sldIdLst>
        </p14:section>
        <p14:section name="Untitled Section" id="{B5E4B7A8-FE86-4883-BC37-7FB675A6C238}">
          <p14:sldIdLst>
            <p14:sldId id="716"/>
            <p14:sldId id="722"/>
            <p14:sldId id="735"/>
            <p14:sldId id="736"/>
            <p14:sldId id="72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B0A00B5-52F9-8E0C-13A2-9A2382832BA1}" name="Anne Sommers McIntosh" initials="ASM" userId="S::amcintosh@ncd.gov::5716df83-ccbc-40ed-81f3-dac0dc2d5801" providerId="AD"/>
  <p188:author id="{8C42ADE8-52DE-A28A-7882-6EC049CE1835}" name="Amanda Lowe" initials="AL" userId="74e32386e6105300"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Andrés J Gallegos" initials="AJG" lastIdx="1" clrIdx="0">
    <p:extLst>
      <p:ext uri="{19B8F6BF-5375-455C-9EA6-DF929625EA0E}">
        <p15:presenceInfo xmlns:p15="http://schemas.microsoft.com/office/powerpoint/2012/main" userId="Andrés J Gallego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1CE241-23F9-44BD-8497-6D2011E088D1}" v="73" dt="2025-08-05T19:38:51.4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03" autoAdjust="0"/>
    <p:restoredTop sz="94646" autoAdjust="0"/>
  </p:normalViewPr>
  <p:slideViewPr>
    <p:cSldViewPr snapToGrid="0">
      <p:cViewPr varScale="1">
        <p:scale>
          <a:sx n="75" d="100"/>
          <a:sy n="75" d="100"/>
        </p:scale>
        <p:origin x="82" y="230"/>
      </p:cViewPr>
      <p:guideLst>
        <p:guide orient="horz" pos="2160"/>
        <p:guide pos="3840"/>
      </p:guideLst>
    </p:cSldViewPr>
  </p:slideViewPr>
  <p:notesTextViewPr>
    <p:cViewPr>
      <p:scale>
        <a:sx n="3" d="2"/>
        <a:sy n="3" d="2"/>
      </p:scale>
      <p:origin x="0" y="0"/>
    </p:cViewPr>
  </p:notesTextViewPr>
  <p:notesViewPr>
    <p:cSldViewPr snapToGrid="0">
      <p:cViewPr varScale="1">
        <p:scale>
          <a:sx n="74" d="100"/>
          <a:sy n="74" d="100"/>
        </p:scale>
        <p:origin x="2912" y="7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viewProps" Target="viewProps.xml"/><Relationship Id="rId35" Type="http://schemas.microsoft.com/office/2018/10/relationships/authors" Target="author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e Sommers McIntosh" userId="23a5437a-3633-40b0-8fb7-a1125d10e824" providerId="ADAL" clId="{E21CE241-23F9-44BD-8497-6D2011E088D1}"/>
    <pc:docChg chg="undo custSel addSld delSld modSld sldOrd modSection">
      <pc:chgData name="Anne Sommers McIntosh" userId="23a5437a-3633-40b0-8fb7-a1125d10e824" providerId="ADAL" clId="{E21CE241-23F9-44BD-8497-6D2011E088D1}" dt="2025-08-05T19:45:49.073" v="6287" actId="255"/>
      <pc:docMkLst>
        <pc:docMk/>
      </pc:docMkLst>
      <pc:sldChg chg="del">
        <pc:chgData name="Anne Sommers McIntosh" userId="23a5437a-3633-40b0-8fb7-a1125d10e824" providerId="ADAL" clId="{E21CE241-23F9-44BD-8497-6D2011E088D1}" dt="2025-08-05T19:08:36.024" v="5636" actId="47"/>
        <pc:sldMkLst>
          <pc:docMk/>
          <pc:sldMk cId="2540264898" sldId="666"/>
        </pc:sldMkLst>
      </pc:sldChg>
      <pc:sldChg chg="modSp mod">
        <pc:chgData name="Anne Sommers McIntosh" userId="23a5437a-3633-40b0-8fb7-a1125d10e824" providerId="ADAL" clId="{E21CE241-23F9-44BD-8497-6D2011E088D1}" dt="2025-08-04T14:03:22.364" v="146" actId="20577"/>
        <pc:sldMkLst>
          <pc:docMk/>
          <pc:sldMk cId="2281158885" sldId="687"/>
        </pc:sldMkLst>
        <pc:spChg chg="mod">
          <ac:chgData name="Anne Sommers McIntosh" userId="23a5437a-3633-40b0-8fb7-a1125d10e824" providerId="ADAL" clId="{E21CE241-23F9-44BD-8497-6D2011E088D1}" dt="2025-08-04T14:02:25.397" v="73" actId="20577"/>
          <ac:spMkLst>
            <pc:docMk/>
            <pc:sldMk cId="2281158885" sldId="687"/>
            <ac:spMk id="3" creationId="{5DCAADA4-8624-0110-4F1F-2C9EAAD03ACA}"/>
          </ac:spMkLst>
        </pc:spChg>
        <pc:spChg chg="mod">
          <ac:chgData name="Anne Sommers McIntosh" userId="23a5437a-3633-40b0-8fb7-a1125d10e824" providerId="ADAL" clId="{E21CE241-23F9-44BD-8497-6D2011E088D1}" dt="2025-08-04T14:03:22.364" v="146" actId="20577"/>
          <ac:spMkLst>
            <pc:docMk/>
            <pc:sldMk cId="2281158885" sldId="687"/>
            <ac:spMk id="4" creationId="{11A84B1B-F191-3F1B-C36E-A6961774A3DC}"/>
          </ac:spMkLst>
        </pc:spChg>
      </pc:sldChg>
      <pc:sldChg chg="addSp delSp modSp mod">
        <pc:chgData name="Anne Sommers McIntosh" userId="23a5437a-3633-40b0-8fb7-a1125d10e824" providerId="ADAL" clId="{E21CE241-23F9-44BD-8497-6D2011E088D1}" dt="2025-08-05T16:01:24.201" v="4015" actId="12"/>
        <pc:sldMkLst>
          <pc:docMk/>
          <pc:sldMk cId="2106427353" sldId="705"/>
        </pc:sldMkLst>
        <pc:spChg chg="add mod">
          <ac:chgData name="Anne Sommers McIntosh" userId="23a5437a-3633-40b0-8fb7-a1125d10e824" providerId="ADAL" clId="{E21CE241-23F9-44BD-8497-6D2011E088D1}" dt="2025-08-05T16:01:24.201" v="4015" actId="12"/>
          <ac:spMkLst>
            <pc:docMk/>
            <pc:sldMk cId="2106427353" sldId="705"/>
            <ac:spMk id="3" creationId="{BFF69B85-8345-0175-755D-E59E37ADF7F4}"/>
          </ac:spMkLst>
        </pc:spChg>
        <pc:spChg chg="mod">
          <ac:chgData name="Anne Sommers McIntosh" userId="23a5437a-3633-40b0-8fb7-a1125d10e824" providerId="ADAL" clId="{E21CE241-23F9-44BD-8497-6D2011E088D1}" dt="2025-08-05T04:07:56.166" v="3109" actId="20577"/>
          <ac:spMkLst>
            <pc:docMk/>
            <pc:sldMk cId="2106427353" sldId="705"/>
            <ac:spMk id="9" creationId="{3E6BB78A-1732-36D9-B28E-67E15F25A08C}"/>
          </ac:spMkLst>
        </pc:spChg>
        <pc:spChg chg="del">
          <ac:chgData name="Anne Sommers McIntosh" userId="23a5437a-3633-40b0-8fb7-a1125d10e824" providerId="ADAL" clId="{E21CE241-23F9-44BD-8497-6D2011E088D1}" dt="2025-08-05T04:08:10.850" v="3110" actId="478"/>
          <ac:spMkLst>
            <pc:docMk/>
            <pc:sldMk cId="2106427353" sldId="705"/>
            <ac:spMk id="10" creationId="{6685E65A-00F6-3655-57D5-5C2702598F7F}"/>
          </ac:spMkLst>
        </pc:spChg>
      </pc:sldChg>
      <pc:sldChg chg="addSp modSp mod">
        <pc:chgData name="Anne Sommers McIntosh" userId="23a5437a-3633-40b0-8fb7-a1125d10e824" providerId="ADAL" clId="{E21CE241-23F9-44BD-8497-6D2011E088D1}" dt="2025-08-05T02:42:52.174" v="1142"/>
        <pc:sldMkLst>
          <pc:docMk/>
          <pc:sldMk cId="2756602088" sldId="707"/>
        </pc:sldMkLst>
        <pc:spChg chg="mod">
          <ac:chgData name="Anne Sommers McIntosh" userId="23a5437a-3633-40b0-8fb7-a1125d10e824" providerId="ADAL" clId="{E21CE241-23F9-44BD-8497-6D2011E088D1}" dt="2025-08-05T02:35:43.146" v="1090" actId="20577"/>
          <ac:spMkLst>
            <pc:docMk/>
            <pc:sldMk cId="2756602088" sldId="707"/>
            <ac:spMk id="6" creationId="{977EF57D-650A-4C5C-24FE-7F8F3DEDF8FD}"/>
          </ac:spMkLst>
        </pc:spChg>
        <pc:spChg chg="mod">
          <ac:chgData name="Anne Sommers McIntosh" userId="23a5437a-3633-40b0-8fb7-a1125d10e824" providerId="ADAL" clId="{E21CE241-23F9-44BD-8497-6D2011E088D1}" dt="2025-08-05T02:12:01.273" v="459" actId="313"/>
          <ac:spMkLst>
            <pc:docMk/>
            <pc:sldMk cId="2756602088" sldId="707"/>
            <ac:spMk id="7" creationId="{C43F1297-3FEC-9296-3DBD-8E3944E6C96B}"/>
          </ac:spMkLst>
        </pc:spChg>
        <pc:picChg chg="add mod">
          <ac:chgData name="Anne Sommers McIntosh" userId="23a5437a-3633-40b0-8fb7-a1125d10e824" providerId="ADAL" clId="{E21CE241-23F9-44BD-8497-6D2011E088D1}" dt="2025-08-05T02:42:52.174" v="1142"/>
          <ac:picMkLst>
            <pc:docMk/>
            <pc:sldMk cId="2756602088" sldId="707"/>
            <ac:picMk id="4" creationId="{153355D4-AF76-3540-AFAB-5A401816206A}"/>
          </ac:picMkLst>
        </pc:picChg>
      </pc:sldChg>
      <pc:sldChg chg="addSp delSp modSp mod">
        <pc:chgData name="Anne Sommers McIntosh" userId="23a5437a-3633-40b0-8fb7-a1125d10e824" providerId="ADAL" clId="{E21CE241-23F9-44BD-8497-6D2011E088D1}" dt="2025-08-05T19:06:17.733" v="5635" actId="1076"/>
        <pc:sldMkLst>
          <pc:docMk/>
          <pc:sldMk cId="3861244189" sldId="708"/>
        </pc:sldMkLst>
        <pc:spChg chg="del">
          <ac:chgData name="Anne Sommers McIntosh" userId="23a5437a-3633-40b0-8fb7-a1125d10e824" providerId="ADAL" clId="{E21CE241-23F9-44BD-8497-6D2011E088D1}" dt="2025-08-05T19:05:39.125" v="5625" actId="478"/>
          <ac:spMkLst>
            <pc:docMk/>
            <pc:sldMk cId="3861244189" sldId="708"/>
            <ac:spMk id="10" creationId="{5A8B5C28-3C85-6F25-09DA-5A6E459E44C6}"/>
          </ac:spMkLst>
        </pc:spChg>
        <pc:spChg chg="mod">
          <ac:chgData name="Anne Sommers McIntosh" userId="23a5437a-3633-40b0-8fb7-a1125d10e824" providerId="ADAL" clId="{E21CE241-23F9-44BD-8497-6D2011E088D1}" dt="2025-08-05T19:05:55.184" v="5630"/>
          <ac:spMkLst>
            <pc:docMk/>
            <pc:sldMk cId="3861244189" sldId="708"/>
            <ac:spMk id="11" creationId="{78E0496F-52D9-EAE0-2D46-E47450B0AB48}"/>
          </ac:spMkLst>
        </pc:spChg>
        <pc:picChg chg="add mod modCrop">
          <ac:chgData name="Anne Sommers McIntosh" userId="23a5437a-3633-40b0-8fb7-a1125d10e824" providerId="ADAL" clId="{E21CE241-23F9-44BD-8497-6D2011E088D1}" dt="2025-08-05T19:06:17.733" v="5635" actId="1076"/>
          <ac:picMkLst>
            <pc:docMk/>
            <pc:sldMk cId="3861244189" sldId="708"/>
            <ac:picMk id="4" creationId="{AD261493-3B86-15A5-C6AF-9B59A7FA894D}"/>
          </ac:picMkLst>
        </pc:picChg>
        <pc:picChg chg="del">
          <ac:chgData name="Anne Sommers McIntosh" userId="23a5437a-3633-40b0-8fb7-a1125d10e824" providerId="ADAL" clId="{E21CE241-23F9-44BD-8497-6D2011E088D1}" dt="2025-08-05T19:05:36.460" v="5624" actId="478"/>
          <ac:picMkLst>
            <pc:docMk/>
            <pc:sldMk cId="3861244189" sldId="708"/>
            <ac:picMk id="9" creationId="{B0DBE11D-EBB9-3371-9D06-9A057D75D9BC}"/>
          </ac:picMkLst>
        </pc:picChg>
      </pc:sldChg>
      <pc:sldChg chg="del">
        <pc:chgData name="Anne Sommers McIntosh" userId="23a5437a-3633-40b0-8fb7-a1125d10e824" providerId="ADAL" clId="{E21CE241-23F9-44BD-8497-6D2011E088D1}" dt="2025-08-05T19:08:36.024" v="5636" actId="47"/>
        <pc:sldMkLst>
          <pc:docMk/>
          <pc:sldMk cId="1950619298" sldId="709"/>
        </pc:sldMkLst>
      </pc:sldChg>
      <pc:sldChg chg="addSp delSp modSp mod">
        <pc:chgData name="Anne Sommers McIntosh" userId="23a5437a-3633-40b0-8fb7-a1125d10e824" providerId="ADAL" clId="{E21CE241-23F9-44BD-8497-6D2011E088D1}" dt="2025-08-05T02:51:51.181" v="1458" actId="20577"/>
        <pc:sldMkLst>
          <pc:docMk/>
          <pc:sldMk cId="4059169144" sldId="710"/>
        </pc:sldMkLst>
        <pc:spChg chg="del">
          <ac:chgData name="Anne Sommers McIntosh" userId="23a5437a-3633-40b0-8fb7-a1125d10e824" providerId="ADAL" clId="{E21CE241-23F9-44BD-8497-6D2011E088D1}" dt="2025-08-05T02:41:44.020" v="1136" actId="478"/>
          <ac:spMkLst>
            <pc:docMk/>
            <pc:sldMk cId="4059169144" sldId="710"/>
            <ac:spMk id="3" creationId="{0D721035-FD07-ECF3-6344-8E5B5D314755}"/>
          </ac:spMkLst>
        </pc:spChg>
        <pc:spChg chg="mod">
          <ac:chgData name="Anne Sommers McIntosh" userId="23a5437a-3633-40b0-8fb7-a1125d10e824" providerId="ADAL" clId="{E21CE241-23F9-44BD-8497-6D2011E088D1}" dt="2025-08-05T02:40:22.419" v="1125" actId="20577"/>
          <ac:spMkLst>
            <pc:docMk/>
            <pc:sldMk cId="4059169144" sldId="710"/>
            <ac:spMk id="4" creationId="{A7F5FA2A-3358-CA9D-588F-09A2CADD052B}"/>
          </ac:spMkLst>
        </pc:spChg>
        <pc:spChg chg="add mod">
          <ac:chgData name="Anne Sommers McIntosh" userId="23a5437a-3633-40b0-8fb7-a1125d10e824" providerId="ADAL" clId="{E21CE241-23F9-44BD-8497-6D2011E088D1}" dt="2025-08-05T02:51:51.181" v="1458" actId="20577"/>
          <ac:spMkLst>
            <pc:docMk/>
            <pc:sldMk cId="4059169144" sldId="710"/>
            <ac:spMk id="18" creationId="{6C389114-55D1-3DAC-803F-155F87B910AC}"/>
          </ac:spMkLst>
        </pc:spChg>
        <pc:picChg chg="del">
          <ac:chgData name="Anne Sommers McIntosh" userId="23a5437a-3633-40b0-8fb7-a1125d10e824" providerId="ADAL" clId="{E21CE241-23F9-44BD-8497-6D2011E088D1}" dt="2025-08-05T01:48:43.819" v="370" actId="478"/>
          <ac:picMkLst>
            <pc:docMk/>
            <pc:sldMk cId="4059169144" sldId="710"/>
            <ac:picMk id="5" creationId="{B3AC0A67-3178-1D0A-B6DE-978CC5F6F9D9}"/>
          </ac:picMkLst>
        </pc:picChg>
        <pc:picChg chg="ord">
          <ac:chgData name="Anne Sommers McIntosh" userId="23a5437a-3633-40b0-8fb7-a1125d10e824" providerId="ADAL" clId="{E21CE241-23F9-44BD-8497-6D2011E088D1}" dt="2025-08-05T02:42:38.199" v="1141" actId="166"/>
          <ac:picMkLst>
            <pc:docMk/>
            <pc:sldMk cId="4059169144" sldId="710"/>
            <ac:picMk id="7" creationId="{CD8EFF5F-88B5-C1CA-9F50-947A163710F6}"/>
          </ac:picMkLst>
        </pc:picChg>
        <pc:picChg chg="del">
          <ac:chgData name="Anne Sommers McIntosh" userId="23a5437a-3633-40b0-8fb7-a1125d10e824" providerId="ADAL" clId="{E21CE241-23F9-44BD-8497-6D2011E088D1}" dt="2025-08-05T02:41:18.179" v="1133" actId="478"/>
          <ac:picMkLst>
            <pc:docMk/>
            <pc:sldMk cId="4059169144" sldId="710"/>
            <ac:picMk id="9" creationId="{57AF1BEE-DDCB-45AE-4F24-A0F602538A3A}"/>
          </ac:picMkLst>
        </pc:picChg>
        <pc:picChg chg="del">
          <ac:chgData name="Anne Sommers McIntosh" userId="23a5437a-3633-40b0-8fb7-a1125d10e824" providerId="ADAL" clId="{E21CE241-23F9-44BD-8497-6D2011E088D1}" dt="2025-08-05T02:41:16.342" v="1132" actId="478"/>
          <ac:picMkLst>
            <pc:docMk/>
            <pc:sldMk cId="4059169144" sldId="710"/>
            <ac:picMk id="11" creationId="{CDFE23B9-1AD3-EB3C-D413-C6400E76DFAF}"/>
          </ac:picMkLst>
        </pc:picChg>
        <pc:picChg chg="del">
          <ac:chgData name="Anne Sommers McIntosh" userId="23a5437a-3633-40b0-8fb7-a1125d10e824" providerId="ADAL" clId="{E21CE241-23F9-44BD-8497-6D2011E088D1}" dt="2025-08-05T02:41:00.274" v="1130" actId="478"/>
          <ac:picMkLst>
            <pc:docMk/>
            <pc:sldMk cId="4059169144" sldId="710"/>
            <ac:picMk id="12" creationId="{3F3945AF-CAEF-B5D9-FE50-B7DD2284D8FE}"/>
          </ac:picMkLst>
        </pc:picChg>
        <pc:picChg chg="del">
          <ac:chgData name="Anne Sommers McIntosh" userId="23a5437a-3633-40b0-8fb7-a1125d10e824" providerId="ADAL" clId="{E21CE241-23F9-44BD-8497-6D2011E088D1}" dt="2025-08-05T01:48:41.757" v="369" actId="478"/>
          <ac:picMkLst>
            <pc:docMk/>
            <pc:sldMk cId="4059169144" sldId="710"/>
            <ac:picMk id="13" creationId="{C0941191-F2A4-3762-3B94-3C6E2662968B}"/>
          </ac:picMkLst>
        </pc:picChg>
        <pc:picChg chg="add del mod">
          <ac:chgData name="Anne Sommers McIntosh" userId="23a5437a-3633-40b0-8fb7-a1125d10e824" providerId="ADAL" clId="{E21CE241-23F9-44BD-8497-6D2011E088D1}" dt="2025-08-05T02:40:56.745" v="1129" actId="478"/>
          <ac:picMkLst>
            <pc:docMk/>
            <pc:sldMk cId="4059169144" sldId="710"/>
            <ac:picMk id="14" creationId="{7826FB82-1C90-6BA8-736E-73BDA4305AE4}"/>
          </ac:picMkLst>
        </pc:picChg>
        <pc:picChg chg="add mod modCrop">
          <ac:chgData name="Anne Sommers McIntosh" userId="23a5437a-3633-40b0-8fb7-a1125d10e824" providerId="ADAL" clId="{E21CE241-23F9-44BD-8497-6D2011E088D1}" dt="2025-08-05T02:42:30.055" v="1140" actId="1076"/>
          <ac:picMkLst>
            <pc:docMk/>
            <pc:sldMk cId="4059169144" sldId="710"/>
            <ac:picMk id="16" creationId="{0EFF4846-6EAE-F6B3-A302-7AA46D47578B}"/>
          </ac:picMkLst>
        </pc:picChg>
        <pc:picChg chg="add del mod">
          <ac:chgData name="Anne Sommers McIntosh" userId="23a5437a-3633-40b0-8fb7-a1125d10e824" providerId="ADAL" clId="{E21CE241-23F9-44BD-8497-6D2011E088D1}" dt="2025-08-05T02:40:52.720" v="1128" actId="478"/>
          <ac:picMkLst>
            <pc:docMk/>
            <pc:sldMk cId="4059169144" sldId="710"/>
            <ac:picMk id="1026" creationId="{DBA50D15-76D5-6E9B-D43E-59F95AC7EB89}"/>
          </ac:picMkLst>
        </pc:picChg>
      </pc:sldChg>
      <pc:sldChg chg="addSp delSp modSp mod">
        <pc:chgData name="Anne Sommers McIntosh" userId="23a5437a-3633-40b0-8fb7-a1125d10e824" providerId="ADAL" clId="{E21CE241-23F9-44BD-8497-6D2011E088D1}" dt="2025-08-05T03:52:27.599" v="2941" actId="14100"/>
        <pc:sldMkLst>
          <pc:docMk/>
          <pc:sldMk cId="3789842561" sldId="711"/>
        </pc:sldMkLst>
        <pc:spChg chg="mod ord">
          <ac:chgData name="Anne Sommers McIntosh" userId="23a5437a-3633-40b0-8fb7-a1125d10e824" providerId="ADAL" clId="{E21CE241-23F9-44BD-8497-6D2011E088D1}" dt="2025-08-05T03:52:06.590" v="2938" actId="166"/>
          <ac:spMkLst>
            <pc:docMk/>
            <pc:sldMk cId="3789842561" sldId="711"/>
            <ac:spMk id="3" creationId="{003BB835-0378-B5D0-8191-BFACE5C47864}"/>
          </ac:spMkLst>
        </pc:spChg>
        <pc:spChg chg="mod ord">
          <ac:chgData name="Anne Sommers McIntosh" userId="23a5437a-3633-40b0-8fb7-a1125d10e824" providerId="ADAL" clId="{E21CE241-23F9-44BD-8497-6D2011E088D1}" dt="2025-08-05T03:52:06.590" v="2938" actId="166"/>
          <ac:spMkLst>
            <pc:docMk/>
            <pc:sldMk cId="3789842561" sldId="711"/>
            <ac:spMk id="5" creationId="{FE3CDD93-E277-D5D1-56AD-437FE21C5028}"/>
          </ac:spMkLst>
        </pc:spChg>
        <pc:picChg chg="add del mod">
          <ac:chgData name="Anne Sommers McIntosh" userId="23a5437a-3633-40b0-8fb7-a1125d10e824" providerId="ADAL" clId="{E21CE241-23F9-44BD-8497-6D2011E088D1}" dt="2025-08-05T03:51:46.239" v="2934" actId="478"/>
          <ac:picMkLst>
            <pc:docMk/>
            <pc:sldMk cId="3789842561" sldId="711"/>
            <ac:picMk id="4" creationId="{5FB487C1-7308-D819-F6DA-B29525845D31}"/>
          </ac:picMkLst>
        </pc:picChg>
        <pc:picChg chg="ord">
          <ac:chgData name="Anne Sommers McIntosh" userId="23a5437a-3633-40b0-8fb7-a1125d10e824" providerId="ADAL" clId="{E21CE241-23F9-44BD-8497-6D2011E088D1}" dt="2025-08-05T03:52:06.590" v="2938" actId="166"/>
          <ac:picMkLst>
            <pc:docMk/>
            <pc:sldMk cId="3789842561" sldId="711"/>
            <ac:picMk id="7" creationId="{2B858868-EB5D-001D-445E-02EFFE25F127}"/>
          </ac:picMkLst>
        </pc:picChg>
        <pc:picChg chg="add mod">
          <ac:chgData name="Anne Sommers McIntosh" userId="23a5437a-3633-40b0-8fb7-a1125d10e824" providerId="ADAL" clId="{E21CE241-23F9-44BD-8497-6D2011E088D1}" dt="2025-08-05T03:52:27.599" v="2941" actId="14100"/>
          <ac:picMkLst>
            <pc:docMk/>
            <pc:sldMk cId="3789842561" sldId="711"/>
            <ac:picMk id="9" creationId="{9C316D36-404E-0AE7-36B3-6C6A7E8C2CAD}"/>
          </ac:picMkLst>
        </pc:picChg>
      </pc:sldChg>
      <pc:sldChg chg="addSp delSp modSp mod">
        <pc:chgData name="Anne Sommers McIntosh" userId="23a5437a-3633-40b0-8fb7-a1125d10e824" providerId="ADAL" clId="{E21CE241-23F9-44BD-8497-6D2011E088D1}" dt="2025-08-05T19:03:35.077" v="5623" actId="14100"/>
        <pc:sldMkLst>
          <pc:docMk/>
          <pc:sldMk cId="3352055388" sldId="712"/>
        </pc:sldMkLst>
        <pc:spChg chg="mod">
          <ac:chgData name="Anne Sommers McIntosh" userId="23a5437a-3633-40b0-8fb7-a1125d10e824" providerId="ADAL" clId="{E21CE241-23F9-44BD-8497-6D2011E088D1}" dt="2025-08-05T18:34:25.729" v="5586" actId="20577"/>
          <ac:spMkLst>
            <pc:docMk/>
            <pc:sldMk cId="3352055388" sldId="712"/>
            <ac:spMk id="3" creationId="{6B59789D-BE67-AE01-6580-37D9A3541BCC}"/>
          </ac:spMkLst>
        </pc:spChg>
        <pc:spChg chg="del mod">
          <ac:chgData name="Anne Sommers McIntosh" userId="23a5437a-3633-40b0-8fb7-a1125d10e824" providerId="ADAL" clId="{E21CE241-23F9-44BD-8497-6D2011E088D1}" dt="2025-08-05T19:03:26.448" v="5620" actId="478"/>
          <ac:spMkLst>
            <pc:docMk/>
            <pc:sldMk cId="3352055388" sldId="712"/>
            <ac:spMk id="11" creationId="{BD65289F-14C5-92B8-9367-F0C5C4A33951}"/>
          </ac:spMkLst>
        </pc:spChg>
        <pc:picChg chg="add mod modCrop">
          <ac:chgData name="Anne Sommers McIntosh" userId="23a5437a-3633-40b0-8fb7-a1125d10e824" providerId="ADAL" clId="{E21CE241-23F9-44BD-8497-6D2011E088D1}" dt="2025-08-05T19:03:35.077" v="5623" actId="14100"/>
          <ac:picMkLst>
            <pc:docMk/>
            <pc:sldMk cId="3352055388" sldId="712"/>
            <ac:picMk id="7" creationId="{5B07A6C4-E9C9-8579-897B-270A3603C1CF}"/>
          </ac:picMkLst>
        </pc:picChg>
      </pc:sldChg>
      <pc:sldChg chg="del">
        <pc:chgData name="Anne Sommers McIntosh" userId="23a5437a-3633-40b0-8fb7-a1125d10e824" providerId="ADAL" clId="{E21CE241-23F9-44BD-8497-6D2011E088D1}" dt="2025-08-05T19:08:36.024" v="5636" actId="47"/>
        <pc:sldMkLst>
          <pc:docMk/>
          <pc:sldMk cId="2379765718" sldId="713"/>
        </pc:sldMkLst>
      </pc:sldChg>
      <pc:sldChg chg="del">
        <pc:chgData name="Anne Sommers McIntosh" userId="23a5437a-3633-40b0-8fb7-a1125d10e824" providerId="ADAL" clId="{E21CE241-23F9-44BD-8497-6D2011E088D1}" dt="2025-08-05T19:08:36.024" v="5636" actId="47"/>
        <pc:sldMkLst>
          <pc:docMk/>
          <pc:sldMk cId="1356496965" sldId="714"/>
        </pc:sldMkLst>
      </pc:sldChg>
      <pc:sldChg chg="addSp delSp modSp mod">
        <pc:chgData name="Anne Sommers McIntosh" userId="23a5437a-3633-40b0-8fb7-a1125d10e824" providerId="ADAL" clId="{E21CE241-23F9-44BD-8497-6D2011E088D1}" dt="2025-08-05T02:10:29.703" v="411"/>
        <pc:sldMkLst>
          <pc:docMk/>
          <pc:sldMk cId="3079680796" sldId="715"/>
        </pc:sldMkLst>
        <pc:spChg chg="mod ord">
          <ac:chgData name="Anne Sommers McIntosh" userId="23a5437a-3633-40b0-8fb7-a1125d10e824" providerId="ADAL" clId="{E21CE241-23F9-44BD-8497-6D2011E088D1}" dt="2025-08-05T02:10:29.703" v="411"/>
          <ac:spMkLst>
            <pc:docMk/>
            <pc:sldMk cId="3079680796" sldId="715"/>
            <ac:spMk id="3" creationId="{1EC59DB2-DB0C-8A61-3441-1714F7B24C84}"/>
          </ac:spMkLst>
        </pc:spChg>
        <pc:spChg chg="mod ord">
          <ac:chgData name="Anne Sommers McIntosh" userId="23a5437a-3633-40b0-8fb7-a1125d10e824" providerId="ADAL" clId="{E21CE241-23F9-44BD-8497-6D2011E088D1}" dt="2025-08-05T02:10:23.983" v="410"/>
          <ac:spMkLst>
            <pc:docMk/>
            <pc:sldMk cId="3079680796" sldId="715"/>
            <ac:spMk id="4" creationId="{DD299760-4882-20CD-6205-6F92CD663C3A}"/>
          </ac:spMkLst>
        </pc:spChg>
        <pc:picChg chg="add mod ord modCrop">
          <ac:chgData name="Anne Sommers McIntosh" userId="23a5437a-3633-40b0-8fb7-a1125d10e824" providerId="ADAL" clId="{E21CE241-23F9-44BD-8497-6D2011E088D1}" dt="2025-08-05T02:10:15.297" v="409" actId="1076"/>
          <ac:picMkLst>
            <pc:docMk/>
            <pc:sldMk cId="3079680796" sldId="715"/>
            <ac:picMk id="9" creationId="{FF86125E-5521-D5AA-142A-9B2D24219D9F}"/>
          </ac:picMkLst>
        </pc:picChg>
        <pc:picChg chg="del">
          <ac:chgData name="Anne Sommers McIntosh" userId="23a5437a-3633-40b0-8fb7-a1125d10e824" providerId="ADAL" clId="{E21CE241-23F9-44BD-8497-6D2011E088D1}" dt="2025-08-05T01:39:40.461" v="148" actId="478"/>
          <ac:picMkLst>
            <pc:docMk/>
            <pc:sldMk cId="3079680796" sldId="715"/>
            <ac:picMk id="10" creationId="{60D09805-5654-C875-AA5B-7E4B794D8D49}"/>
          </ac:picMkLst>
        </pc:picChg>
      </pc:sldChg>
      <pc:sldChg chg="addSp delSp modSp add del mod ord">
        <pc:chgData name="Anne Sommers McIntosh" userId="23a5437a-3633-40b0-8fb7-a1125d10e824" providerId="ADAL" clId="{E21CE241-23F9-44BD-8497-6D2011E088D1}" dt="2025-08-05T19:34:00.968" v="6214" actId="478"/>
        <pc:sldMkLst>
          <pc:docMk/>
          <pc:sldMk cId="2722642351" sldId="716"/>
        </pc:sldMkLst>
        <pc:spChg chg="mod">
          <ac:chgData name="Anne Sommers McIntosh" userId="23a5437a-3633-40b0-8fb7-a1125d10e824" providerId="ADAL" clId="{E21CE241-23F9-44BD-8497-6D2011E088D1}" dt="2025-08-05T19:26:07.954" v="6132" actId="5793"/>
          <ac:spMkLst>
            <pc:docMk/>
            <pc:sldMk cId="2722642351" sldId="716"/>
            <ac:spMk id="5" creationId="{90337A5A-FFAC-4DC1-3D68-911B167D4725}"/>
          </ac:spMkLst>
        </pc:spChg>
        <pc:spChg chg="mod">
          <ac:chgData name="Anne Sommers McIntosh" userId="23a5437a-3633-40b0-8fb7-a1125d10e824" providerId="ADAL" clId="{E21CE241-23F9-44BD-8497-6D2011E088D1}" dt="2025-08-05T19:16:14.095" v="5803"/>
          <ac:spMkLst>
            <pc:docMk/>
            <pc:sldMk cId="2722642351" sldId="716"/>
            <ac:spMk id="6" creationId="{5D71AE1F-EA18-099A-23D2-1910098EB6AA}"/>
          </ac:spMkLst>
        </pc:spChg>
        <pc:picChg chg="add del mod">
          <ac:chgData name="Anne Sommers McIntosh" userId="23a5437a-3633-40b0-8fb7-a1125d10e824" providerId="ADAL" clId="{E21CE241-23F9-44BD-8497-6D2011E088D1}" dt="2025-08-05T19:34:00.968" v="6214" actId="478"/>
          <ac:picMkLst>
            <pc:docMk/>
            <pc:sldMk cId="2722642351" sldId="716"/>
            <ac:picMk id="7" creationId="{201EC3FA-8539-EE0B-942F-B5171C7F5FC9}"/>
          </ac:picMkLst>
        </pc:picChg>
      </pc:sldChg>
      <pc:sldChg chg="del">
        <pc:chgData name="Anne Sommers McIntosh" userId="23a5437a-3633-40b0-8fb7-a1125d10e824" providerId="ADAL" clId="{E21CE241-23F9-44BD-8497-6D2011E088D1}" dt="2025-08-05T19:08:36.024" v="5636" actId="47"/>
        <pc:sldMkLst>
          <pc:docMk/>
          <pc:sldMk cId="2786492085" sldId="717"/>
        </pc:sldMkLst>
      </pc:sldChg>
      <pc:sldChg chg="del">
        <pc:chgData name="Anne Sommers McIntosh" userId="23a5437a-3633-40b0-8fb7-a1125d10e824" providerId="ADAL" clId="{E21CE241-23F9-44BD-8497-6D2011E088D1}" dt="2025-08-05T19:08:36.024" v="5636" actId="47"/>
        <pc:sldMkLst>
          <pc:docMk/>
          <pc:sldMk cId="184417292" sldId="719"/>
        </pc:sldMkLst>
      </pc:sldChg>
      <pc:sldChg chg="del">
        <pc:chgData name="Anne Sommers McIntosh" userId="23a5437a-3633-40b0-8fb7-a1125d10e824" providerId="ADAL" clId="{E21CE241-23F9-44BD-8497-6D2011E088D1}" dt="2025-08-05T19:08:36.024" v="5636" actId="47"/>
        <pc:sldMkLst>
          <pc:docMk/>
          <pc:sldMk cId="3860298319" sldId="720"/>
        </pc:sldMkLst>
      </pc:sldChg>
      <pc:sldChg chg="del">
        <pc:chgData name="Anne Sommers McIntosh" userId="23a5437a-3633-40b0-8fb7-a1125d10e824" providerId="ADAL" clId="{E21CE241-23F9-44BD-8497-6D2011E088D1}" dt="2025-08-05T19:08:36.024" v="5636" actId="47"/>
        <pc:sldMkLst>
          <pc:docMk/>
          <pc:sldMk cId="3368498283" sldId="721"/>
        </pc:sldMkLst>
      </pc:sldChg>
      <pc:sldChg chg="modSp add del mod ord">
        <pc:chgData name="Anne Sommers McIntosh" userId="23a5437a-3633-40b0-8fb7-a1125d10e824" providerId="ADAL" clId="{E21CE241-23F9-44BD-8497-6D2011E088D1}" dt="2025-08-05T19:15:46.957" v="5801" actId="20577"/>
        <pc:sldMkLst>
          <pc:docMk/>
          <pc:sldMk cId="787582822" sldId="722"/>
        </pc:sldMkLst>
        <pc:spChg chg="mod">
          <ac:chgData name="Anne Sommers McIntosh" userId="23a5437a-3633-40b0-8fb7-a1125d10e824" providerId="ADAL" clId="{E21CE241-23F9-44BD-8497-6D2011E088D1}" dt="2025-08-05T19:14:25.976" v="5710" actId="20577"/>
          <ac:spMkLst>
            <pc:docMk/>
            <pc:sldMk cId="787582822" sldId="722"/>
            <ac:spMk id="5" creationId="{B1CAD767-0644-E770-AD34-1B1D72E34FD8}"/>
          </ac:spMkLst>
        </pc:spChg>
        <pc:spChg chg="mod">
          <ac:chgData name="Anne Sommers McIntosh" userId="23a5437a-3633-40b0-8fb7-a1125d10e824" providerId="ADAL" clId="{E21CE241-23F9-44BD-8497-6D2011E088D1}" dt="2025-08-05T19:15:46.957" v="5801" actId="20577"/>
          <ac:spMkLst>
            <pc:docMk/>
            <pc:sldMk cId="787582822" sldId="722"/>
            <ac:spMk id="6" creationId="{7BACCF18-4AE8-B76E-8C48-4F98FAB3D6C8}"/>
          </ac:spMkLst>
        </pc:spChg>
      </pc:sldChg>
      <pc:sldChg chg="addSp delSp modSp del mod">
        <pc:chgData name="Anne Sommers McIntosh" userId="23a5437a-3633-40b0-8fb7-a1125d10e824" providerId="ADAL" clId="{E21CE241-23F9-44BD-8497-6D2011E088D1}" dt="2025-08-05T19:38:55.305" v="6238" actId="47"/>
        <pc:sldMkLst>
          <pc:docMk/>
          <pc:sldMk cId="760040787" sldId="723"/>
        </pc:sldMkLst>
        <pc:spChg chg="del">
          <ac:chgData name="Anne Sommers McIntosh" userId="23a5437a-3633-40b0-8fb7-a1125d10e824" providerId="ADAL" clId="{E21CE241-23F9-44BD-8497-6D2011E088D1}" dt="2025-08-05T02:40:44.126" v="1126" actId="478"/>
          <ac:spMkLst>
            <pc:docMk/>
            <pc:sldMk cId="760040787" sldId="723"/>
            <ac:spMk id="5" creationId="{E356036D-F91E-51B5-46BE-0CDD9B9C70ED}"/>
          </ac:spMkLst>
        </pc:spChg>
        <pc:picChg chg="add mod">
          <ac:chgData name="Anne Sommers McIntosh" userId="23a5437a-3633-40b0-8fb7-a1125d10e824" providerId="ADAL" clId="{E21CE241-23F9-44BD-8497-6D2011E088D1}" dt="2025-08-05T02:40:44.530" v="1127"/>
          <ac:picMkLst>
            <pc:docMk/>
            <pc:sldMk cId="760040787" sldId="723"/>
            <ac:picMk id="7" creationId="{0DE4E268-5F99-ABE8-2BC9-E4CABEA74507}"/>
          </ac:picMkLst>
        </pc:picChg>
        <pc:picChg chg="add mod">
          <ac:chgData name="Anne Sommers McIntosh" userId="23a5437a-3633-40b0-8fb7-a1125d10e824" providerId="ADAL" clId="{E21CE241-23F9-44BD-8497-6D2011E088D1}" dt="2025-08-05T02:40:44.530" v="1127"/>
          <ac:picMkLst>
            <pc:docMk/>
            <pc:sldMk cId="760040787" sldId="723"/>
            <ac:picMk id="8" creationId="{5B3E6A31-0900-9844-51CE-9702975E1F65}"/>
          </ac:picMkLst>
        </pc:picChg>
        <pc:picChg chg="add del mod">
          <ac:chgData name="Anne Sommers McIntosh" userId="23a5437a-3633-40b0-8fb7-a1125d10e824" providerId="ADAL" clId="{E21CE241-23F9-44BD-8497-6D2011E088D1}" dt="2025-08-05T03:51:35.280" v="2933" actId="478"/>
          <ac:picMkLst>
            <pc:docMk/>
            <pc:sldMk cId="760040787" sldId="723"/>
            <ac:picMk id="9" creationId="{DEEF3015-0B92-7A38-C5DA-651C1895799C}"/>
          </ac:picMkLst>
        </pc:picChg>
        <pc:picChg chg="add del mod">
          <ac:chgData name="Anne Sommers McIntosh" userId="23a5437a-3633-40b0-8fb7-a1125d10e824" providerId="ADAL" clId="{E21CE241-23F9-44BD-8497-6D2011E088D1}" dt="2025-08-05T19:38:51.422" v="6237" actId="478"/>
          <ac:picMkLst>
            <pc:docMk/>
            <pc:sldMk cId="760040787" sldId="723"/>
            <ac:picMk id="10" creationId="{38401D2E-AA44-75A8-F6F2-A0B781B1FA6E}"/>
          </ac:picMkLst>
        </pc:picChg>
        <pc:picChg chg="add del mod">
          <ac:chgData name="Anne Sommers McIntosh" userId="23a5437a-3633-40b0-8fb7-a1125d10e824" providerId="ADAL" clId="{E21CE241-23F9-44BD-8497-6D2011E088D1}" dt="2025-08-05T19:34:07.789" v="6215" actId="478"/>
          <ac:picMkLst>
            <pc:docMk/>
            <pc:sldMk cId="760040787" sldId="723"/>
            <ac:picMk id="11" creationId="{2867E857-B526-5816-E199-7FA0163913B7}"/>
          </ac:picMkLst>
        </pc:picChg>
      </pc:sldChg>
      <pc:sldChg chg="del">
        <pc:chgData name="Anne Sommers McIntosh" userId="23a5437a-3633-40b0-8fb7-a1125d10e824" providerId="ADAL" clId="{E21CE241-23F9-44BD-8497-6D2011E088D1}" dt="2025-08-05T19:38:57.740" v="6239" actId="47"/>
        <pc:sldMkLst>
          <pc:docMk/>
          <pc:sldMk cId="2704752132" sldId="724"/>
        </pc:sldMkLst>
      </pc:sldChg>
      <pc:sldChg chg="modSp mod">
        <pc:chgData name="Anne Sommers McIntosh" userId="23a5437a-3633-40b0-8fb7-a1125d10e824" providerId="ADAL" clId="{E21CE241-23F9-44BD-8497-6D2011E088D1}" dt="2025-08-05T19:45:49.073" v="6287" actId="255"/>
        <pc:sldMkLst>
          <pc:docMk/>
          <pc:sldMk cId="567717489" sldId="725"/>
        </pc:sldMkLst>
        <pc:spChg chg="mod">
          <ac:chgData name="Anne Sommers McIntosh" userId="23a5437a-3633-40b0-8fb7-a1125d10e824" providerId="ADAL" clId="{E21CE241-23F9-44BD-8497-6D2011E088D1}" dt="2025-08-05T19:45:49.073" v="6287" actId="255"/>
          <ac:spMkLst>
            <pc:docMk/>
            <pc:sldMk cId="567717489" sldId="725"/>
            <ac:spMk id="5" creationId="{43C1051D-B65B-9348-26A9-BC402530F4BA}"/>
          </ac:spMkLst>
        </pc:spChg>
      </pc:sldChg>
      <pc:sldChg chg="add">
        <pc:chgData name="Anne Sommers McIntosh" userId="23a5437a-3633-40b0-8fb7-a1125d10e824" providerId="ADAL" clId="{E21CE241-23F9-44BD-8497-6D2011E088D1}" dt="2025-08-04T14:54:33.354" v="147"/>
        <pc:sldMkLst>
          <pc:docMk/>
          <pc:sldMk cId="1880489198" sldId="726"/>
        </pc:sldMkLst>
      </pc:sldChg>
      <pc:sldChg chg="modSp add mod">
        <pc:chgData name="Anne Sommers McIntosh" userId="23a5437a-3633-40b0-8fb7-a1125d10e824" providerId="ADAL" clId="{E21CE241-23F9-44BD-8497-6D2011E088D1}" dt="2025-08-05T02:24:08.616" v="747" actId="5793"/>
        <pc:sldMkLst>
          <pc:docMk/>
          <pc:sldMk cId="304353776" sldId="727"/>
        </pc:sldMkLst>
        <pc:spChg chg="mod">
          <ac:chgData name="Anne Sommers McIntosh" userId="23a5437a-3633-40b0-8fb7-a1125d10e824" providerId="ADAL" clId="{E21CE241-23F9-44BD-8497-6D2011E088D1}" dt="2025-08-05T02:24:08.616" v="747" actId="5793"/>
          <ac:spMkLst>
            <pc:docMk/>
            <pc:sldMk cId="304353776" sldId="727"/>
            <ac:spMk id="6" creationId="{977EF57D-650A-4C5C-24FE-7F8F3DEDF8FD}"/>
          </ac:spMkLst>
        </pc:spChg>
      </pc:sldChg>
      <pc:sldChg chg="modSp add mod">
        <pc:chgData name="Anne Sommers McIntosh" userId="23a5437a-3633-40b0-8fb7-a1125d10e824" providerId="ADAL" clId="{E21CE241-23F9-44BD-8497-6D2011E088D1}" dt="2025-08-05T03:22:31.793" v="2229" actId="20577"/>
        <pc:sldMkLst>
          <pc:docMk/>
          <pc:sldMk cId="1474613112" sldId="728"/>
        </pc:sldMkLst>
        <pc:spChg chg="mod">
          <ac:chgData name="Anne Sommers McIntosh" userId="23a5437a-3633-40b0-8fb7-a1125d10e824" providerId="ADAL" clId="{E21CE241-23F9-44BD-8497-6D2011E088D1}" dt="2025-08-05T02:57:42.934" v="1488" actId="20577"/>
          <ac:spMkLst>
            <pc:docMk/>
            <pc:sldMk cId="1474613112" sldId="728"/>
            <ac:spMk id="4" creationId="{E10D59DD-19A5-9E97-831A-5BD4682FCDA3}"/>
          </ac:spMkLst>
        </pc:spChg>
        <pc:spChg chg="mod">
          <ac:chgData name="Anne Sommers McIntosh" userId="23a5437a-3633-40b0-8fb7-a1125d10e824" providerId="ADAL" clId="{E21CE241-23F9-44BD-8497-6D2011E088D1}" dt="2025-08-05T03:22:31.793" v="2229" actId="20577"/>
          <ac:spMkLst>
            <pc:docMk/>
            <pc:sldMk cId="1474613112" sldId="728"/>
            <ac:spMk id="18" creationId="{8F3DBF8E-7A9E-2C69-861F-FB4B1EC4A6CD}"/>
          </ac:spMkLst>
        </pc:spChg>
      </pc:sldChg>
      <pc:sldChg chg="modSp add mod ord">
        <pc:chgData name="Anne Sommers McIntosh" userId="23a5437a-3633-40b0-8fb7-a1125d10e824" providerId="ADAL" clId="{E21CE241-23F9-44BD-8497-6D2011E088D1}" dt="2025-08-05T03:43:58.590" v="2515" actId="20577"/>
        <pc:sldMkLst>
          <pc:docMk/>
          <pc:sldMk cId="626501520" sldId="729"/>
        </pc:sldMkLst>
        <pc:spChg chg="mod">
          <ac:chgData name="Anne Sommers McIntosh" userId="23a5437a-3633-40b0-8fb7-a1125d10e824" providerId="ADAL" clId="{E21CE241-23F9-44BD-8497-6D2011E088D1}" dt="2025-08-05T03:43:58.590" v="2515" actId="20577"/>
          <ac:spMkLst>
            <pc:docMk/>
            <pc:sldMk cId="626501520" sldId="729"/>
            <ac:spMk id="18" creationId="{3617B885-1714-D609-F012-0DA64A2735B2}"/>
          </ac:spMkLst>
        </pc:spChg>
      </pc:sldChg>
      <pc:sldChg chg="modSp add mod">
        <pc:chgData name="Anne Sommers McIntosh" userId="23a5437a-3633-40b0-8fb7-a1125d10e824" providerId="ADAL" clId="{E21CE241-23F9-44BD-8497-6D2011E088D1}" dt="2025-08-05T04:04:44.666" v="3054" actId="20577"/>
        <pc:sldMkLst>
          <pc:docMk/>
          <pc:sldMk cId="3916400029" sldId="730"/>
        </pc:sldMkLst>
        <pc:spChg chg="mod">
          <ac:chgData name="Anne Sommers McIntosh" userId="23a5437a-3633-40b0-8fb7-a1125d10e824" providerId="ADAL" clId="{E21CE241-23F9-44BD-8497-6D2011E088D1}" dt="2025-08-05T04:04:44.666" v="3054" actId="20577"/>
          <ac:spMkLst>
            <pc:docMk/>
            <pc:sldMk cId="3916400029" sldId="730"/>
            <ac:spMk id="5" creationId="{0F146DFE-467E-DD3D-214F-36E87CBC5041}"/>
          </ac:spMkLst>
        </pc:spChg>
      </pc:sldChg>
      <pc:sldChg chg="add ord">
        <pc:chgData name="Anne Sommers McIntosh" userId="23a5437a-3633-40b0-8fb7-a1125d10e824" providerId="ADAL" clId="{E21CE241-23F9-44BD-8497-6D2011E088D1}" dt="2025-08-05T14:06:18.581" v="3597"/>
        <pc:sldMkLst>
          <pc:docMk/>
          <pc:sldMk cId="1060260900" sldId="731"/>
        </pc:sldMkLst>
      </pc:sldChg>
      <pc:sldChg chg="modSp add mod">
        <pc:chgData name="Anne Sommers McIntosh" userId="23a5437a-3633-40b0-8fb7-a1125d10e824" providerId="ADAL" clId="{E21CE241-23F9-44BD-8497-6D2011E088D1}" dt="2025-08-05T18:00:36.665" v="4628" actId="20577"/>
        <pc:sldMkLst>
          <pc:docMk/>
          <pc:sldMk cId="2511639571" sldId="732"/>
        </pc:sldMkLst>
        <pc:spChg chg="mod">
          <ac:chgData name="Anne Sommers McIntosh" userId="23a5437a-3633-40b0-8fb7-a1125d10e824" providerId="ADAL" clId="{E21CE241-23F9-44BD-8497-6D2011E088D1}" dt="2025-08-05T18:00:36.665" v="4628" actId="20577"/>
          <ac:spMkLst>
            <pc:docMk/>
            <pc:sldMk cId="2511639571" sldId="732"/>
            <ac:spMk id="3" creationId="{36790B02-63A3-A8AC-90DD-3CE90040B8B0}"/>
          </ac:spMkLst>
        </pc:spChg>
      </pc:sldChg>
      <pc:sldChg chg="modSp add mod">
        <pc:chgData name="Anne Sommers McIntosh" userId="23a5437a-3633-40b0-8fb7-a1125d10e824" providerId="ADAL" clId="{E21CE241-23F9-44BD-8497-6D2011E088D1}" dt="2025-08-05T18:22:29.568" v="5176" actId="20577"/>
        <pc:sldMkLst>
          <pc:docMk/>
          <pc:sldMk cId="1770619725" sldId="733"/>
        </pc:sldMkLst>
        <pc:spChg chg="mod">
          <ac:chgData name="Anne Sommers McIntosh" userId="23a5437a-3633-40b0-8fb7-a1125d10e824" providerId="ADAL" clId="{E21CE241-23F9-44BD-8497-6D2011E088D1}" dt="2025-08-05T18:01:09.569" v="4654" actId="20577"/>
          <ac:spMkLst>
            <pc:docMk/>
            <pc:sldMk cId="1770619725" sldId="733"/>
            <ac:spMk id="3" creationId="{9C2E87BC-D069-0513-C846-839F9E13A178}"/>
          </ac:spMkLst>
        </pc:spChg>
        <pc:spChg chg="mod">
          <ac:chgData name="Anne Sommers McIntosh" userId="23a5437a-3633-40b0-8fb7-a1125d10e824" providerId="ADAL" clId="{E21CE241-23F9-44BD-8497-6D2011E088D1}" dt="2025-08-05T18:22:29.568" v="5176" actId="20577"/>
          <ac:spMkLst>
            <pc:docMk/>
            <pc:sldMk cId="1770619725" sldId="733"/>
            <ac:spMk id="5" creationId="{46683B51-80CC-8548-F83B-74BA5557EC74}"/>
          </ac:spMkLst>
        </pc:spChg>
      </pc:sldChg>
      <pc:sldChg chg="modSp add mod">
        <pc:chgData name="Anne Sommers McIntosh" userId="23a5437a-3633-40b0-8fb7-a1125d10e824" providerId="ADAL" clId="{E21CE241-23F9-44BD-8497-6D2011E088D1}" dt="2025-08-05T18:32:19.047" v="5482" actId="20577"/>
        <pc:sldMkLst>
          <pc:docMk/>
          <pc:sldMk cId="3610930860" sldId="734"/>
        </pc:sldMkLst>
        <pc:spChg chg="mod">
          <ac:chgData name="Anne Sommers McIntosh" userId="23a5437a-3633-40b0-8fb7-a1125d10e824" providerId="ADAL" clId="{E21CE241-23F9-44BD-8497-6D2011E088D1}" dt="2025-08-05T18:32:19.047" v="5482" actId="20577"/>
          <ac:spMkLst>
            <pc:docMk/>
            <pc:sldMk cId="3610930860" sldId="734"/>
            <ac:spMk id="5" creationId="{B0766993-03A2-ED13-F1A5-325023AACF72}"/>
          </ac:spMkLst>
        </pc:spChg>
      </pc:sldChg>
      <pc:sldChg chg="modSp add mod">
        <pc:chgData name="Anne Sommers McIntosh" userId="23a5437a-3633-40b0-8fb7-a1125d10e824" providerId="ADAL" clId="{E21CE241-23F9-44BD-8497-6D2011E088D1}" dt="2025-08-05T19:32:54.105" v="6210" actId="20577"/>
        <pc:sldMkLst>
          <pc:docMk/>
          <pc:sldMk cId="363387080" sldId="735"/>
        </pc:sldMkLst>
        <pc:spChg chg="mod">
          <ac:chgData name="Anne Sommers McIntosh" userId="23a5437a-3633-40b0-8fb7-a1125d10e824" providerId="ADAL" clId="{E21CE241-23F9-44BD-8497-6D2011E088D1}" dt="2025-08-05T19:32:54.105" v="6210" actId="20577"/>
          <ac:spMkLst>
            <pc:docMk/>
            <pc:sldMk cId="363387080" sldId="735"/>
            <ac:spMk id="5" creationId="{E356036D-F91E-51B5-46BE-0CDD9B9C70ED}"/>
          </ac:spMkLst>
        </pc:spChg>
        <pc:spChg chg="mod">
          <ac:chgData name="Anne Sommers McIntosh" userId="23a5437a-3633-40b0-8fb7-a1125d10e824" providerId="ADAL" clId="{E21CE241-23F9-44BD-8497-6D2011E088D1}" dt="2025-08-05T19:09:02.540" v="5655" actId="20577"/>
          <ac:spMkLst>
            <pc:docMk/>
            <pc:sldMk cId="363387080" sldId="735"/>
            <ac:spMk id="6" creationId="{150BA11C-3774-0685-08F8-B1F6CD83B87F}"/>
          </ac:spMkLst>
        </pc:spChg>
      </pc:sldChg>
      <pc:sldChg chg="addSp modSp add mod">
        <pc:chgData name="Anne Sommers McIntosh" userId="23a5437a-3633-40b0-8fb7-a1125d10e824" providerId="ADAL" clId="{E21CE241-23F9-44BD-8497-6D2011E088D1}" dt="2025-08-05T19:38:45.678" v="6236" actId="1076"/>
        <pc:sldMkLst>
          <pc:docMk/>
          <pc:sldMk cId="3349447848" sldId="736"/>
        </pc:sldMkLst>
        <pc:spChg chg="ord">
          <ac:chgData name="Anne Sommers McIntosh" userId="23a5437a-3633-40b0-8fb7-a1125d10e824" providerId="ADAL" clId="{E21CE241-23F9-44BD-8497-6D2011E088D1}" dt="2025-08-05T19:34:53.522" v="6228" actId="166"/>
          <ac:spMkLst>
            <pc:docMk/>
            <pc:sldMk cId="3349447848" sldId="736"/>
            <ac:spMk id="7" creationId="{4F7981BF-2601-4BC4-F96A-A06087F0012B}"/>
          </ac:spMkLst>
        </pc:spChg>
        <pc:spChg chg="mod ord">
          <ac:chgData name="Anne Sommers McIntosh" userId="23a5437a-3633-40b0-8fb7-a1125d10e824" providerId="ADAL" clId="{E21CE241-23F9-44BD-8497-6D2011E088D1}" dt="2025-08-05T19:34:53.522" v="6228" actId="166"/>
          <ac:spMkLst>
            <pc:docMk/>
            <pc:sldMk cId="3349447848" sldId="736"/>
            <ac:spMk id="8" creationId="{4FA19A0A-8192-A2D0-302F-5972A51A2B5A}"/>
          </ac:spMkLst>
        </pc:spChg>
        <pc:picChg chg="add mod">
          <ac:chgData name="Anne Sommers McIntosh" userId="23a5437a-3633-40b0-8fb7-a1125d10e824" providerId="ADAL" clId="{E21CE241-23F9-44BD-8497-6D2011E088D1}" dt="2025-08-05T19:38:45.678" v="6236" actId="1076"/>
          <ac:picMkLst>
            <pc:docMk/>
            <pc:sldMk cId="3349447848" sldId="736"/>
            <ac:picMk id="5" creationId="{8E182B55-6C28-832B-B035-01463CF402AD}"/>
          </ac:picMkLst>
        </pc:picChg>
      </pc:sldChg>
      <pc:sldChg chg="add del">
        <pc:chgData name="Anne Sommers McIntosh" userId="23a5437a-3633-40b0-8fb7-a1125d10e824" providerId="ADAL" clId="{E21CE241-23F9-44BD-8497-6D2011E088D1}" dt="2025-08-05T19:23:00.825" v="6122"/>
        <pc:sldMkLst>
          <pc:docMk/>
          <pc:sldMk cId="3693223074" sldId="736"/>
        </pc:sldMkLst>
      </pc:sldChg>
    </pc:docChg>
  </pc:docChgLst>
</pc:chgInfo>
</file>

<file path=ppt/handoutMasters/_rels/handoutMaster1.xml.rels><?xml version="1.0" encoding="UTF-8" standalone="yes"?>
<Relationships xmlns="http://schemas.openxmlformats.org/package/2006/relationships"><Relationship Id="rId2" Type="http://schemas.openxmlformats.org/officeDocument/2006/relationships/tags" Target="../tags/tag2.xm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525274B-DD87-4C35-80ED-DF423DAC6E0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dirty="0"/>
              <a:t>Health Equity for Persons with Disabilities</a:t>
            </a:r>
          </a:p>
        </p:txBody>
      </p:sp>
      <p:sp>
        <p:nvSpPr>
          <p:cNvPr id="3" name="Date Placeholder 2">
            <a:extLst>
              <a:ext uri="{FF2B5EF4-FFF2-40B4-BE49-F238E27FC236}">
                <a16:creationId xmlns:a16="http://schemas.microsoft.com/office/drawing/2014/main" id="{B2C025BC-36EA-42FB-B869-601FD06DB86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r>
              <a:rPr lang="en-US" dirty="0"/>
              <a:t>August 20, 2021</a:t>
            </a:r>
          </a:p>
        </p:txBody>
      </p:sp>
      <p:sp>
        <p:nvSpPr>
          <p:cNvPr id="4" name="Footer Placeholder 3">
            <a:extLst>
              <a:ext uri="{FF2B5EF4-FFF2-40B4-BE49-F238E27FC236}">
                <a16:creationId xmlns:a16="http://schemas.microsoft.com/office/drawing/2014/main" id="{3B3048D5-DD96-4497-9813-FA7E52BB796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E6DEC1D-50D2-47CD-B815-2771ABBABBA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44C545-0BB4-424B-AA4B-581302453D30}" type="slidenum">
              <a:rPr lang="en-US" smtClean="0"/>
              <a:t>‹#›</a:t>
            </a:fld>
            <a:endParaRPr lang="en-US" dirty="0"/>
          </a:p>
        </p:txBody>
      </p:sp>
    </p:spTree>
    <p:custDataLst>
      <p:tags r:id="rId2"/>
    </p:custDataLst>
    <p:extLst>
      <p:ext uri="{BB962C8B-B14F-4D97-AF65-F5344CB8AC3E}">
        <p14:creationId xmlns:p14="http://schemas.microsoft.com/office/powerpoint/2010/main" val="1516702205"/>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jpe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DAC391-21B6-4755-AF23-A9EAF4B21E7C}" type="datetimeFigureOut">
              <a:rPr lang="en-US" smtClean="0"/>
              <a:t>8/4/2025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EAF9BE-384A-4D01-A1D5-96AC302403F4}" type="slidenum">
              <a:rPr lang="en-US" smtClean="0"/>
              <a:t>‹#›</a:t>
            </a:fld>
            <a:endParaRPr lang="en-US" dirty="0"/>
          </a:p>
        </p:txBody>
      </p:sp>
    </p:spTree>
    <p:extLst>
      <p:ext uri="{BB962C8B-B14F-4D97-AF65-F5344CB8AC3E}">
        <p14:creationId xmlns:p14="http://schemas.microsoft.com/office/powerpoint/2010/main" val="799235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3198813" cy="1798638"/>
          </a:xfrm>
        </p:spPr>
      </p:sp>
      <p:sp>
        <p:nvSpPr>
          <p:cNvPr id="3" name="Notes Placeholder 2"/>
          <p:cNvSpPr>
            <a:spLocks noGrp="1"/>
          </p:cNvSpPr>
          <p:nvPr>
            <p:ph type="body" idx="1"/>
          </p:nvPr>
        </p:nvSpPr>
        <p:spPr>
          <a:xfrm>
            <a:off x="685800" y="3112034"/>
            <a:ext cx="5486400" cy="4888966"/>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1</a:t>
            </a:fld>
            <a:endParaRPr lang="en-US" dirty="0"/>
          </a:p>
        </p:txBody>
      </p:sp>
    </p:spTree>
    <p:extLst>
      <p:ext uri="{BB962C8B-B14F-4D97-AF65-F5344CB8AC3E}">
        <p14:creationId xmlns:p14="http://schemas.microsoft.com/office/powerpoint/2010/main" val="3323184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10</a:t>
            </a:fld>
            <a:endParaRPr lang="en-US" dirty="0"/>
          </a:p>
        </p:txBody>
      </p:sp>
    </p:spTree>
    <p:extLst>
      <p:ext uri="{BB962C8B-B14F-4D97-AF65-F5344CB8AC3E}">
        <p14:creationId xmlns:p14="http://schemas.microsoft.com/office/powerpoint/2010/main" val="26148575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7B4A11-0A12-7AC1-8596-CAE30056EC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66E1FA-7A3A-809D-BE5D-2B6B0FBDEAEB}"/>
              </a:ext>
            </a:extLst>
          </p:cNvPr>
          <p:cNvSpPr>
            <a:spLocks noGrp="1" noRot="1" noChangeAspect="1"/>
          </p:cNvSpPr>
          <p:nvPr>
            <p:ph type="sldImg"/>
          </p:nvPr>
        </p:nvSpPr>
        <p:spPr>
          <a:xfrm>
            <a:off x="685800" y="1143000"/>
            <a:ext cx="4083050" cy="2297113"/>
          </a:xfrm>
        </p:spPr>
      </p:sp>
      <p:sp>
        <p:nvSpPr>
          <p:cNvPr id="3" name="Notes Placeholder 2">
            <a:extLst>
              <a:ext uri="{FF2B5EF4-FFF2-40B4-BE49-F238E27FC236}">
                <a16:creationId xmlns:a16="http://schemas.microsoft.com/office/drawing/2014/main" id="{C94ACAEC-B1C0-C792-FA3B-5F8CE09F34C8}"/>
              </a:ext>
            </a:extLst>
          </p:cNvPr>
          <p:cNvSpPr>
            <a:spLocks noGrp="1"/>
          </p:cNvSpPr>
          <p:nvPr>
            <p:ph type="body" idx="1"/>
          </p:nvPr>
        </p:nvSpPr>
        <p:spPr>
          <a:xfrm>
            <a:off x="665544" y="3555599"/>
            <a:ext cx="5486400" cy="3600450"/>
          </a:xfrm>
        </p:spPr>
        <p:txBody>
          <a:bodyPr/>
          <a:lstStyle/>
          <a:p>
            <a:endParaRPr lang="en-US" dirty="0"/>
          </a:p>
        </p:txBody>
      </p:sp>
      <p:sp>
        <p:nvSpPr>
          <p:cNvPr id="4" name="Slide Number Placeholder 3">
            <a:extLst>
              <a:ext uri="{FF2B5EF4-FFF2-40B4-BE49-F238E27FC236}">
                <a16:creationId xmlns:a16="http://schemas.microsoft.com/office/drawing/2014/main" id="{068C2283-96B6-D384-744B-EC55A0790674}"/>
              </a:ext>
            </a:extLst>
          </p:cNvPr>
          <p:cNvSpPr>
            <a:spLocks noGrp="1"/>
          </p:cNvSpPr>
          <p:nvPr>
            <p:ph type="sldNum" sz="quarter" idx="5"/>
          </p:nvPr>
        </p:nvSpPr>
        <p:spPr/>
        <p:txBody>
          <a:bodyPr/>
          <a:lstStyle/>
          <a:p>
            <a:fld id="{A6EAF9BE-384A-4D01-A1D5-96AC302403F4}" type="slidenum">
              <a:rPr lang="en-US" smtClean="0"/>
              <a:t>11</a:t>
            </a:fld>
            <a:endParaRPr lang="en-US" dirty="0"/>
          </a:p>
        </p:txBody>
      </p:sp>
    </p:spTree>
    <p:extLst>
      <p:ext uri="{BB962C8B-B14F-4D97-AF65-F5344CB8AC3E}">
        <p14:creationId xmlns:p14="http://schemas.microsoft.com/office/powerpoint/2010/main" val="15633677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794302-F9C4-628D-3561-52A5C72215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F1DEAC-9208-3B47-C494-937EF34EA25D}"/>
              </a:ext>
            </a:extLst>
          </p:cNvPr>
          <p:cNvSpPr>
            <a:spLocks noGrp="1" noRot="1" noChangeAspect="1"/>
          </p:cNvSpPr>
          <p:nvPr>
            <p:ph type="sldImg"/>
          </p:nvPr>
        </p:nvSpPr>
        <p:spPr>
          <a:xfrm>
            <a:off x="685800" y="1143000"/>
            <a:ext cx="4083050" cy="2297113"/>
          </a:xfrm>
        </p:spPr>
      </p:sp>
      <p:sp>
        <p:nvSpPr>
          <p:cNvPr id="3" name="Notes Placeholder 2">
            <a:extLst>
              <a:ext uri="{FF2B5EF4-FFF2-40B4-BE49-F238E27FC236}">
                <a16:creationId xmlns:a16="http://schemas.microsoft.com/office/drawing/2014/main" id="{56F6547C-A641-34DB-1BEC-47E563724DBC}"/>
              </a:ext>
            </a:extLst>
          </p:cNvPr>
          <p:cNvSpPr>
            <a:spLocks noGrp="1"/>
          </p:cNvSpPr>
          <p:nvPr>
            <p:ph type="body" idx="1"/>
          </p:nvPr>
        </p:nvSpPr>
        <p:spPr>
          <a:xfrm>
            <a:off x="665544" y="3555599"/>
            <a:ext cx="5486400" cy="3600450"/>
          </a:xfrm>
        </p:spPr>
        <p:txBody>
          <a:bodyPr/>
          <a:lstStyle/>
          <a:p>
            <a:endParaRPr lang="en-US" dirty="0"/>
          </a:p>
        </p:txBody>
      </p:sp>
      <p:sp>
        <p:nvSpPr>
          <p:cNvPr id="4" name="Slide Number Placeholder 3">
            <a:extLst>
              <a:ext uri="{FF2B5EF4-FFF2-40B4-BE49-F238E27FC236}">
                <a16:creationId xmlns:a16="http://schemas.microsoft.com/office/drawing/2014/main" id="{9EE71355-C5A5-33B2-37B6-6A2EEF822AA9}"/>
              </a:ext>
            </a:extLst>
          </p:cNvPr>
          <p:cNvSpPr>
            <a:spLocks noGrp="1"/>
          </p:cNvSpPr>
          <p:nvPr>
            <p:ph type="sldNum" sz="quarter" idx="5"/>
          </p:nvPr>
        </p:nvSpPr>
        <p:spPr/>
        <p:txBody>
          <a:bodyPr/>
          <a:lstStyle/>
          <a:p>
            <a:fld id="{A6EAF9BE-384A-4D01-A1D5-96AC302403F4}" type="slidenum">
              <a:rPr lang="en-US" smtClean="0"/>
              <a:t>12</a:t>
            </a:fld>
            <a:endParaRPr lang="en-US" dirty="0"/>
          </a:p>
        </p:txBody>
      </p:sp>
    </p:spTree>
    <p:extLst>
      <p:ext uri="{BB962C8B-B14F-4D97-AF65-F5344CB8AC3E}">
        <p14:creationId xmlns:p14="http://schemas.microsoft.com/office/powerpoint/2010/main" val="1904003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13</a:t>
            </a:fld>
            <a:endParaRPr lang="en-US" dirty="0"/>
          </a:p>
        </p:txBody>
      </p:sp>
    </p:spTree>
    <p:extLst>
      <p:ext uri="{BB962C8B-B14F-4D97-AF65-F5344CB8AC3E}">
        <p14:creationId xmlns:p14="http://schemas.microsoft.com/office/powerpoint/2010/main" val="1493886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54355-2096-FDE4-EC74-1E5C48BA89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12E173-AC3C-803A-1D6F-9C00399B6915}"/>
              </a:ext>
            </a:extLst>
          </p:cNvPr>
          <p:cNvSpPr>
            <a:spLocks noGrp="1" noRot="1" noChangeAspect="1"/>
          </p:cNvSpPr>
          <p:nvPr>
            <p:ph type="sldImg"/>
          </p:nvPr>
        </p:nvSpPr>
        <p:spPr>
          <a:xfrm>
            <a:off x="685800" y="1143000"/>
            <a:ext cx="4083050" cy="2297113"/>
          </a:xfrm>
        </p:spPr>
      </p:sp>
      <p:sp>
        <p:nvSpPr>
          <p:cNvPr id="3" name="Notes Placeholder 2">
            <a:extLst>
              <a:ext uri="{FF2B5EF4-FFF2-40B4-BE49-F238E27FC236}">
                <a16:creationId xmlns:a16="http://schemas.microsoft.com/office/drawing/2014/main" id="{0C8AC5BB-8705-284B-BB77-688F020370BD}"/>
              </a:ext>
            </a:extLst>
          </p:cNvPr>
          <p:cNvSpPr>
            <a:spLocks noGrp="1"/>
          </p:cNvSpPr>
          <p:nvPr>
            <p:ph type="body" idx="1"/>
          </p:nvPr>
        </p:nvSpPr>
        <p:spPr>
          <a:xfrm>
            <a:off x="665544" y="3555599"/>
            <a:ext cx="5486400" cy="3600450"/>
          </a:xfrm>
        </p:spPr>
        <p:txBody>
          <a:bodyPr/>
          <a:lstStyle/>
          <a:p>
            <a:endParaRPr lang="en-US" dirty="0"/>
          </a:p>
        </p:txBody>
      </p:sp>
      <p:sp>
        <p:nvSpPr>
          <p:cNvPr id="4" name="Slide Number Placeholder 3">
            <a:extLst>
              <a:ext uri="{FF2B5EF4-FFF2-40B4-BE49-F238E27FC236}">
                <a16:creationId xmlns:a16="http://schemas.microsoft.com/office/drawing/2014/main" id="{E964CF86-318F-9F43-A6B1-1D8375914657}"/>
              </a:ext>
            </a:extLst>
          </p:cNvPr>
          <p:cNvSpPr>
            <a:spLocks noGrp="1"/>
          </p:cNvSpPr>
          <p:nvPr>
            <p:ph type="sldNum" sz="quarter" idx="5"/>
          </p:nvPr>
        </p:nvSpPr>
        <p:spPr/>
        <p:txBody>
          <a:bodyPr/>
          <a:lstStyle/>
          <a:p>
            <a:fld id="{A6EAF9BE-384A-4D01-A1D5-96AC302403F4}" type="slidenum">
              <a:rPr lang="en-US" smtClean="0"/>
              <a:t>14</a:t>
            </a:fld>
            <a:endParaRPr lang="en-US" dirty="0"/>
          </a:p>
        </p:txBody>
      </p:sp>
    </p:spTree>
    <p:extLst>
      <p:ext uri="{BB962C8B-B14F-4D97-AF65-F5344CB8AC3E}">
        <p14:creationId xmlns:p14="http://schemas.microsoft.com/office/powerpoint/2010/main" val="32624269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990D3D-212A-9B1A-AA17-672DB3181C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CE03F2-C563-5753-25A6-12E450E66050}"/>
              </a:ext>
            </a:extLst>
          </p:cNvPr>
          <p:cNvSpPr>
            <a:spLocks noGrp="1" noRot="1" noChangeAspect="1"/>
          </p:cNvSpPr>
          <p:nvPr>
            <p:ph type="sldImg"/>
          </p:nvPr>
        </p:nvSpPr>
        <p:spPr>
          <a:xfrm>
            <a:off x="685800" y="1143000"/>
            <a:ext cx="4083050" cy="2297113"/>
          </a:xfrm>
        </p:spPr>
      </p:sp>
      <p:sp>
        <p:nvSpPr>
          <p:cNvPr id="3" name="Notes Placeholder 2">
            <a:extLst>
              <a:ext uri="{FF2B5EF4-FFF2-40B4-BE49-F238E27FC236}">
                <a16:creationId xmlns:a16="http://schemas.microsoft.com/office/drawing/2014/main" id="{AF1B7243-510C-9F5B-53E1-6A63AD34E2FE}"/>
              </a:ext>
            </a:extLst>
          </p:cNvPr>
          <p:cNvSpPr>
            <a:spLocks noGrp="1"/>
          </p:cNvSpPr>
          <p:nvPr>
            <p:ph type="body" idx="1"/>
          </p:nvPr>
        </p:nvSpPr>
        <p:spPr>
          <a:xfrm>
            <a:off x="665544" y="3555599"/>
            <a:ext cx="5486400" cy="3600450"/>
          </a:xfrm>
        </p:spPr>
        <p:txBody>
          <a:bodyPr/>
          <a:lstStyle/>
          <a:p>
            <a:endParaRPr lang="en-US" dirty="0"/>
          </a:p>
        </p:txBody>
      </p:sp>
      <p:sp>
        <p:nvSpPr>
          <p:cNvPr id="4" name="Slide Number Placeholder 3">
            <a:extLst>
              <a:ext uri="{FF2B5EF4-FFF2-40B4-BE49-F238E27FC236}">
                <a16:creationId xmlns:a16="http://schemas.microsoft.com/office/drawing/2014/main" id="{35E02A8D-8B08-D4B5-C357-9401A30981E1}"/>
              </a:ext>
            </a:extLst>
          </p:cNvPr>
          <p:cNvSpPr>
            <a:spLocks noGrp="1"/>
          </p:cNvSpPr>
          <p:nvPr>
            <p:ph type="sldNum" sz="quarter" idx="5"/>
          </p:nvPr>
        </p:nvSpPr>
        <p:spPr/>
        <p:txBody>
          <a:bodyPr/>
          <a:lstStyle/>
          <a:p>
            <a:fld id="{A6EAF9BE-384A-4D01-A1D5-96AC302403F4}" type="slidenum">
              <a:rPr lang="en-US" smtClean="0"/>
              <a:t>15</a:t>
            </a:fld>
            <a:endParaRPr lang="en-US" dirty="0"/>
          </a:p>
        </p:txBody>
      </p:sp>
    </p:spTree>
    <p:extLst>
      <p:ext uri="{BB962C8B-B14F-4D97-AF65-F5344CB8AC3E}">
        <p14:creationId xmlns:p14="http://schemas.microsoft.com/office/powerpoint/2010/main" val="32209598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766B1-7AE1-0A91-4CF2-3092A59CE6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CAC01D-EF55-5702-8ABE-522ED2779B2E}"/>
              </a:ext>
            </a:extLst>
          </p:cNvPr>
          <p:cNvSpPr>
            <a:spLocks noGrp="1" noRot="1" noChangeAspect="1"/>
          </p:cNvSpPr>
          <p:nvPr>
            <p:ph type="sldImg"/>
          </p:nvPr>
        </p:nvSpPr>
        <p:spPr>
          <a:xfrm>
            <a:off x="685800" y="1143000"/>
            <a:ext cx="4083050" cy="2297113"/>
          </a:xfrm>
        </p:spPr>
      </p:sp>
      <p:sp>
        <p:nvSpPr>
          <p:cNvPr id="3" name="Notes Placeholder 2">
            <a:extLst>
              <a:ext uri="{FF2B5EF4-FFF2-40B4-BE49-F238E27FC236}">
                <a16:creationId xmlns:a16="http://schemas.microsoft.com/office/drawing/2014/main" id="{BA9924E3-78CF-DAAE-B20D-CEAF158A80A1}"/>
              </a:ext>
            </a:extLst>
          </p:cNvPr>
          <p:cNvSpPr>
            <a:spLocks noGrp="1"/>
          </p:cNvSpPr>
          <p:nvPr>
            <p:ph type="body" idx="1"/>
          </p:nvPr>
        </p:nvSpPr>
        <p:spPr>
          <a:xfrm>
            <a:off x="665544" y="3555599"/>
            <a:ext cx="5486400" cy="3600450"/>
          </a:xfrm>
        </p:spPr>
        <p:txBody>
          <a:bodyPr/>
          <a:lstStyle/>
          <a:p>
            <a:endParaRPr lang="en-US" dirty="0"/>
          </a:p>
        </p:txBody>
      </p:sp>
      <p:sp>
        <p:nvSpPr>
          <p:cNvPr id="4" name="Slide Number Placeholder 3">
            <a:extLst>
              <a:ext uri="{FF2B5EF4-FFF2-40B4-BE49-F238E27FC236}">
                <a16:creationId xmlns:a16="http://schemas.microsoft.com/office/drawing/2014/main" id="{3ED913D5-DC24-D30E-D210-BBA147276823}"/>
              </a:ext>
            </a:extLst>
          </p:cNvPr>
          <p:cNvSpPr>
            <a:spLocks noGrp="1"/>
          </p:cNvSpPr>
          <p:nvPr>
            <p:ph type="sldNum" sz="quarter" idx="5"/>
          </p:nvPr>
        </p:nvSpPr>
        <p:spPr/>
        <p:txBody>
          <a:bodyPr/>
          <a:lstStyle/>
          <a:p>
            <a:fld id="{A6EAF9BE-384A-4D01-A1D5-96AC302403F4}" type="slidenum">
              <a:rPr lang="en-US" smtClean="0"/>
              <a:t>16</a:t>
            </a:fld>
            <a:endParaRPr lang="en-US" dirty="0"/>
          </a:p>
        </p:txBody>
      </p:sp>
    </p:spTree>
    <p:extLst>
      <p:ext uri="{BB962C8B-B14F-4D97-AF65-F5344CB8AC3E}">
        <p14:creationId xmlns:p14="http://schemas.microsoft.com/office/powerpoint/2010/main" val="42120181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17</a:t>
            </a:fld>
            <a:endParaRPr lang="en-US" dirty="0"/>
          </a:p>
        </p:txBody>
      </p:sp>
    </p:spTree>
    <p:extLst>
      <p:ext uri="{BB962C8B-B14F-4D97-AF65-F5344CB8AC3E}">
        <p14:creationId xmlns:p14="http://schemas.microsoft.com/office/powerpoint/2010/main" val="39164506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18</a:t>
            </a:fld>
            <a:endParaRPr lang="en-US" dirty="0"/>
          </a:p>
        </p:txBody>
      </p:sp>
    </p:spTree>
    <p:extLst>
      <p:ext uri="{BB962C8B-B14F-4D97-AF65-F5344CB8AC3E}">
        <p14:creationId xmlns:p14="http://schemas.microsoft.com/office/powerpoint/2010/main" val="33477249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19</a:t>
            </a:fld>
            <a:endParaRPr lang="en-US" dirty="0"/>
          </a:p>
        </p:txBody>
      </p:sp>
    </p:spTree>
    <p:extLst>
      <p:ext uri="{BB962C8B-B14F-4D97-AF65-F5344CB8AC3E}">
        <p14:creationId xmlns:p14="http://schemas.microsoft.com/office/powerpoint/2010/main" val="1635975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2</a:t>
            </a:fld>
            <a:endParaRPr lang="en-US" dirty="0"/>
          </a:p>
        </p:txBody>
      </p:sp>
    </p:spTree>
    <p:extLst>
      <p:ext uri="{BB962C8B-B14F-4D97-AF65-F5344CB8AC3E}">
        <p14:creationId xmlns:p14="http://schemas.microsoft.com/office/powerpoint/2010/main" val="22698719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20</a:t>
            </a:fld>
            <a:endParaRPr lang="en-US" dirty="0"/>
          </a:p>
        </p:txBody>
      </p:sp>
    </p:spTree>
    <p:extLst>
      <p:ext uri="{BB962C8B-B14F-4D97-AF65-F5344CB8AC3E}">
        <p14:creationId xmlns:p14="http://schemas.microsoft.com/office/powerpoint/2010/main" val="9992593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21</a:t>
            </a:fld>
            <a:endParaRPr lang="en-US" dirty="0"/>
          </a:p>
        </p:txBody>
      </p:sp>
    </p:spTree>
    <p:extLst>
      <p:ext uri="{BB962C8B-B14F-4D97-AF65-F5344CB8AC3E}">
        <p14:creationId xmlns:p14="http://schemas.microsoft.com/office/powerpoint/2010/main" val="40263272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22</a:t>
            </a:fld>
            <a:endParaRPr lang="en-US" dirty="0"/>
          </a:p>
        </p:txBody>
      </p:sp>
    </p:spTree>
    <p:extLst>
      <p:ext uri="{BB962C8B-B14F-4D97-AF65-F5344CB8AC3E}">
        <p14:creationId xmlns:p14="http://schemas.microsoft.com/office/powerpoint/2010/main" val="26503312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23</a:t>
            </a:fld>
            <a:endParaRPr lang="en-US" dirty="0"/>
          </a:p>
        </p:txBody>
      </p:sp>
    </p:spTree>
    <p:extLst>
      <p:ext uri="{BB962C8B-B14F-4D97-AF65-F5344CB8AC3E}">
        <p14:creationId xmlns:p14="http://schemas.microsoft.com/office/powerpoint/2010/main" val="2790271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3198813" cy="1798638"/>
          </a:xfrm>
        </p:spPr>
      </p:sp>
      <p:sp>
        <p:nvSpPr>
          <p:cNvPr id="3" name="Notes Placeholder 2"/>
          <p:cNvSpPr>
            <a:spLocks noGrp="1"/>
          </p:cNvSpPr>
          <p:nvPr>
            <p:ph type="body" idx="1"/>
          </p:nvPr>
        </p:nvSpPr>
        <p:spPr>
          <a:xfrm>
            <a:off x="685800" y="3112034"/>
            <a:ext cx="5486400" cy="4888966"/>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3</a:t>
            </a:fld>
            <a:endParaRPr lang="en-US" dirty="0"/>
          </a:p>
        </p:txBody>
      </p:sp>
    </p:spTree>
    <p:extLst>
      <p:ext uri="{BB962C8B-B14F-4D97-AF65-F5344CB8AC3E}">
        <p14:creationId xmlns:p14="http://schemas.microsoft.com/office/powerpoint/2010/main" val="307902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4</a:t>
            </a:fld>
            <a:endParaRPr lang="en-US" dirty="0"/>
          </a:p>
        </p:txBody>
      </p:sp>
    </p:spTree>
    <p:extLst>
      <p:ext uri="{BB962C8B-B14F-4D97-AF65-F5344CB8AC3E}">
        <p14:creationId xmlns:p14="http://schemas.microsoft.com/office/powerpoint/2010/main" val="2269871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5</a:t>
            </a:fld>
            <a:endParaRPr lang="en-US" dirty="0"/>
          </a:p>
        </p:txBody>
      </p:sp>
    </p:spTree>
    <p:extLst>
      <p:ext uri="{BB962C8B-B14F-4D97-AF65-F5344CB8AC3E}">
        <p14:creationId xmlns:p14="http://schemas.microsoft.com/office/powerpoint/2010/main" val="2157647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6</a:t>
            </a:fld>
            <a:endParaRPr lang="en-US" dirty="0"/>
          </a:p>
        </p:txBody>
      </p:sp>
    </p:spTree>
    <p:extLst>
      <p:ext uri="{BB962C8B-B14F-4D97-AF65-F5344CB8AC3E}">
        <p14:creationId xmlns:p14="http://schemas.microsoft.com/office/powerpoint/2010/main" val="1350155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4083050" cy="2297113"/>
          </a:xfrm>
        </p:spPr>
      </p:sp>
      <p:sp>
        <p:nvSpPr>
          <p:cNvPr id="3" name="Notes Placeholder 2"/>
          <p:cNvSpPr>
            <a:spLocks noGrp="1"/>
          </p:cNvSpPr>
          <p:nvPr>
            <p:ph type="body" idx="1"/>
          </p:nvPr>
        </p:nvSpPr>
        <p:spPr>
          <a:xfrm>
            <a:off x="665544" y="3555599"/>
            <a:ext cx="5486400" cy="3600450"/>
          </a:xfrm>
        </p:spPr>
        <p:txBody>
          <a:bodyPr/>
          <a:lstStyle/>
          <a:p>
            <a:endParaRPr lang="en-US" dirty="0"/>
          </a:p>
        </p:txBody>
      </p:sp>
      <p:sp>
        <p:nvSpPr>
          <p:cNvPr id="4" name="Slide Number Placeholder 3"/>
          <p:cNvSpPr>
            <a:spLocks noGrp="1"/>
          </p:cNvSpPr>
          <p:nvPr>
            <p:ph type="sldNum" sz="quarter" idx="5"/>
          </p:nvPr>
        </p:nvSpPr>
        <p:spPr/>
        <p:txBody>
          <a:bodyPr/>
          <a:lstStyle/>
          <a:p>
            <a:fld id="{A6EAF9BE-384A-4D01-A1D5-96AC302403F4}" type="slidenum">
              <a:rPr lang="en-US" smtClean="0"/>
              <a:t>7</a:t>
            </a:fld>
            <a:endParaRPr lang="en-US" dirty="0"/>
          </a:p>
        </p:txBody>
      </p:sp>
    </p:spTree>
    <p:extLst>
      <p:ext uri="{BB962C8B-B14F-4D97-AF65-F5344CB8AC3E}">
        <p14:creationId xmlns:p14="http://schemas.microsoft.com/office/powerpoint/2010/main" val="29503622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D3BCA7-46E1-6FE1-592F-563BE78BCE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5CA4D2-F0AF-A187-AA75-80FA8FFF824A}"/>
              </a:ext>
            </a:extLst>
          </p:cNvPr>
          <p:cNvSpPr>
            <a:spLocks noGrp="1" noRot="1" noChangeAspect="1"/>
          </p:cNvSpPr>
          <p:nvPr>
            <p:ph type="sldImg"/>
          </p:nvPr>
        </p:nvSpPr>
        <p:spPr>
          <a:xfrm>
            <a:off x="685800" y="1143000"/>
            <a:ext cx="4083050" cy="2297113"/>
          </a:xfrm>
        </p:spPr>
      </p:sp>
      <p:sp>
        <p:nvSpPr>
          <p:cNvPr id="3" name="Notes Placeholder 2">
            <a:extLst>
              <a:ext uri="{FF2B5EF4-FFF2-40B4-BE49-F238E27FC236}">
                <a16:creationId xmlns:a16="http://schemas.microsoft.com/office/drawing/2014/main" id="{1FAA0DAE-5B27-C97E-89D4-EC4DE14ED80B}"/>
              </a:ext>
            </a:extLst>
          </p:cNvPr>
          <p:cNvSpPr>
            <a:spLocks noGrp="1"/>
          </p:cNvSpPr>
          <p:nvPr>
            <p:ph type="body" idx="1"/>
          </p:nvPr>
        </p:nvSpPr>
        <p:spPr>
          <a:xfrm>
            <a:off x="665544" y="3555599"/>
            <a:ext cx="5486400" cy="3600450"/>
          </a:xfrm>
        </p:spPr>
        <p:txBody>
          <a:bodyPr/>
          <a:lstStyle/>
          <a:p>
            <a:endParaRPr lang="en-US" dirty="0"/>
          </a:p>
        </p:txBody>
      </p:sp>
      <p:sp>
        <p:nvSpPr>
          <p:cNvPr id="4" name="Slide Number Placeholder 3">
            <a:extLst>
              <a:ext uri="{FF2B5EF4-FFF2-40B4-BE49-F238E27FC236}">
                <a16:creationId xmlns:a16="http://schemas.microsoft.com/office/drawing/2014/main" id="{F24F9D30-D323-C09A-AAB0-D18D340EA58E}"/>
              </a:ext>
            </a:extLst>
          </p:cNvPr>
          <p:cNvSpPr>
            <a:spLocks noGrp="1"/>
          </p:cNvSpPr>
          <p:nvPr>
            <p:ph type="sldNum" sz="quarter" idx="5"/>
          </p:nvPr>
        </p:nvSpPr>
        <p:spPr/>
        <p:txBody>
          <a:bodyPr/>
          <a:lstStyle/>
          <a:p>
            <a:fld id="{A6EAF9BE-384A-4D01-A1D5-96AC302403F4}" type="slidenum">
              <a:rPr lang="en-US" smtClean="0"/>
              <a:t>8</a:t>
            </a:fld>
            <a:endParaRPr lang="en-US" dirty="0"/>
          </a:p>
        </p:txBody>
      </p:sp>
    </p:spTree>
    <p:extLst>
      <p:ext uri="{BB962C8B-B14F-4D97-AF65-F5344CB8AC3E}">
        <p14:creationId xmlns:p14="http://schemas.microsoft.com/office/powerpoint/2010/main" val="5277783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D8989-AD5B-8C32-2112-8BDC08E290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462525-3E98-1BF3-E4A2-01109EE6F952}"/>
              </a:ext>
            </a:extLst>
          </p:cNvPr>
          <p:cNvSpPr>
            <a:spLocks noGrp="1" noRot="1" noChangeAspect="1"/>
          </p:cNvSpPr>
          <p:nvPr>
            <p:ph type="sldImg"/>
          </p:nvPr>
        </p:nvSpPr>
        <p:spPr>
          <a:xfrm>
            <a:off x="685800" y="1143000"/>
            <a:ext cx="4083050" cy="2297113"/>
          </a:xfrm>
        </p:spPr>
      </p:sp>
      <p:sp>
        <p:nvSpPr>
          <p:cNvPr id="3" name="Notes Placeholder 2">
            <a:extLst>
              <a:ext uri="{FF2B5EF4-FFF2-40B4-BE49-F238E27FC236}">
                <a16:creationId xmlns:a16="http://schemas.microsoft.com/office/drawing/2014/main" id="{B7565A3D-77AE-EC12-D166-EE1549A2A110}"/>
              </a:ext>
            </a:extLst>
          </p:cNvPr>
          <p:cNvSpPr>
            <a:spLocks noGrp="1"/>
          </p:cNvSpPr>
          <p:nvPr>
            <p:ph type="body" idx="1"/>
          </p:nvPr>
        </p:nvSpPr>
        <p:spPr>
          <a:xfrm>
            <a:off x="665544" y="3555599"/>
            <a:ext cx="5486400" cy="3600450"/>
          </a:xfrm>
        </p:spPr>
        <p:txBody>
          <a:bodyPr/>
          <a:lstStyle/>
          <a:p>
            <a:endParaRPr lang="en-US" dirty="0"/>
          </a:p>
        </p:txBody>
      </p:sp>
      <p:sp>
        <p:nvSpPr>
          <p:cNvPr id="4" name="Slide Number Placeholder 3">
            <a:extLst>
              <a:ext uri="{FF2B5EF4-FFF2-40B4-BE49-F238E27FC236}">
                <a16:creationId xmlns:a16="http://schemas.microsoft.com/office/drawing/2014/main" id="{A8752AA9-712F-B5D4-019C-382FFF72C166}"/>
              </a:ext>
            </a:extLst>
          </p:cNvPr>
          <p:cNvSpPr>
            <a:spLocks noGrp="1"/>
          </p:cNvSpPr>
          <p:nvPr>
            <p:ph type="sldNum" sz="quarter" idx="5"/>
          </p:nvPr>
        </p:nvSpPr>
        <p:spPr/>
        <p:txBody>
          <a:bodyPr/>
          <a:lstStyle/>
          <a:p>
            <a:fld id="{A6EAF9BE-384A-4D01-A1D5-96AC302403F4}" type="slidenum">
              <a:rPr lang="en-US" smtClean="0"/>
              <a:t>9</a:t>
            </a:fld>
            <a:endParaRPr lang="en-US" dirty="0"/>
          </a:p>
        </p:txBody>
      </p:sp>
    </p:spTree>
    <p:extLst>
      <p:ext uri="{BB962C8B-B14F-4D97-AF65-F5344CB8AC3E}">
        <p14:creationId xmlns:p14="http://schemas.microsoft.com/office/powerpoint/2010/main" val="1357710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89E9B-625D-4775-B611-CBCB35B8EF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9CB800-872A-4189-8F82-B87D58976E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BE9EF03-A3DA-4F2E-8DCC-DEA193D111FB}"/>
              </a:ext>
            </a:extLst>
          </p:cNvPr>
          <p:cNvSpPr>
            <a:spLocks noGrp="1"/>
          </p:cNvSpPr>
          <p:nvPr>
            <p:ph type="dt" sz="half" idx="10"/>
          </p:nvPr>
        </p:nvSpPr>
        <p:spPr/>
        <p:txBody>
          <a:bodyPr/>
          <a:lstStyle/>
          <a:p>
            <a:fld id="{CF34AC8B-43B6-41D5-91B1-63F8B4E3954C}" type="datetime1">
              <a:rPr lang="en-US" smtClean="0"/>
              <a:t>8/4/2025</a:t>
            </a:fld>
            <a:endParaRPr lang="en-US" dirty="0"/>
          </a:p>
        </p:txBody>
      </p:sp>
      <p:sp>
        <p:nvSpPr>
          <p:cNvPr id="5" name="Footer Placeholder 4">
            <a:extLst>
              <a:ext uri="{FF2B5EF4-FFF2-40B4-BE49-F238E27FC236}">
                <a16:creationId xmlns:a16="http://schemas.microsoft.com/office/drawing/2014/main" id="{E5DB0CDA-BE0D-40B4-8696-5D6637B29FC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1CDF449-1C6E-4EE7-9AC3-A278D4ABCC7B}"/>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3047439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8D1CD-8717-42EE-BA88-30CE1607F7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1010058-027C-4221-BFC1-82C381A547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60A11-6275-474D-9723-1D507A5FBF51}"/>
              </a:ext>
            </a:extLst>
          </p:cNvPr>
          <p:cNvSpPr>
            <a:spLocks noGrp="1"/>
          </p:cNvSpPr>
          <p:nvPr>
            <p:ph type="dt" sz="half" idx="10"/>
          </p:nvPr>
        </p:nvSpPr>
        <p:spPr/>
        <p:txBody>
          <a:bodyPr/>
          <a:lstStyle/>
          <a:p>
            <a:fld id="{E149EFD7-A9A5-4FC7-A5BA-FE93447B134C}" type="datetime1">
              <a:rPr lang="en-US" smtClean="0"/>
              <a:t>8/4/2025</a:t>
            </a:fld>
            <a:endParaRPr lang="en-US" dirty="0"/>
          </a:p>
        </p:txBody>
      </p:sp>
      <p:sp>
        <p:nvSpPr>
          <p:cNvPr id="5" name="Footer Placeholder 4">
            <a:extLst>
              <a:ext uri="{FF2B5EF4-FFF2-40B4-BE49-F238E27FC236}">
                <a16:creationId xmlns:a16="http://schemas.microsoft.com/office/drawing/2014/main" id="{24504DF7-F77E-4301-A446-56B6CE1F619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C62345C-3915-4C02-A8E0-4F51C185FFDB}"/>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41470655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FC81DC3-B7E2-4818-B0B5-673C60B0B8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634229-C193-450F-950F-F9D1788E301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923D9-92F6-4CB4-9184-5FC1F8FF188C}"/>
              </a:ext>
            </a:extLst>
          </p:cNvPr>
          <p:cNvSpPr>
            <a:spLocks noGrp="1"/>
          </p:cNvSpPr>
          <p:nvPr>
            <p:ph type="dt" sz="half" idx="10"/>
          </p:nvPr>
        </p:nvSpPr>
        <p:spPr/>
        <p:txBody>
          <a:bodyPr/>
          <a:lstStyle/>
          <a:p>
            <a:fld id="{2AAB938F-AE3B-420A-B5CA-3BC09AE6FC31}" type="datetime1">
              <a:rPr lang="en-US" smtClean="0"/>
              <a:t>8/4/2025</a:t>
            </a:fld>
            <a:endParaRPr lang="en-US" dirty="0"/>
          </a:p>
        </p:txBody>
      </p:sp>
      <p:sp>
        <p:nvSpPr>
          <p:cNvPr id="5" name="Footer Placeholder 4">
            <a:extLst>
              <a:ext uri="{FF2B5EF4-FFF2-40B4-BE49-F238E27FC236}">
                <a16:creationId xmlns:a16="http://schemas.microsoft.com/office/drawing/2014/main" id="{5C33F604-DD20-420B-B2E0-7A714D18FF5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5EEC52-0C7F-4F32-AED3-80918E6E2942}"/>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2976406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66736-6815-42A0-B1C1-B9AF6AA509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713CC2-E10D-4B82-8ACA-FC0856AAAD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4A4DDF-9A1A-4AE9-8598-2206D310E35E}"/>
              </a:ext>
            </a:extLst>
          </p:cNvPr>
          <p:cNvSpPr>
            <a:spLocks noGrp="1"/>
          </p:cNvSpPr>
          <p:nvPr>
            <p:ph type="dt" sz="half" idx="10"/>
          </p:nvPr>
        </p:nvSpPr>
        <p:spPr/>
        <p:txBody>
          <a:bodyPr/>
          <a:lstStyle/>
          <a:p>
            <a:fld id="{F615D642-C85C-43D6-8272-BBA31363DE96}" type="datetime1">
              <a:rPr lang="en-US" smtClean="0"/>
              <a:t>8/4/2025</a:t>
            </a:fld>
            <a:endParaRPr lang="en-US" dirty="0"/>
          </a:p>
        </p:txBody>
      </p:sp>
      <p:sp>
        <p:nvSpPr>
          <p:cNvPr id="5" name="Footer Placeholder 4">
            <a:extLst>
              <a:ext uri="{FF2B5EF4-FFF2-40B4-BE49-F238E27FC236}">
                <a16:creationId xmlns:a16="http://schemas.microsoft.com/office/drawing/2014/main" id="{D8A03865-9B4C-462D-85CC-17B60F2F333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05BC77-9ACF-4D3F-97B0-3486EF75E44B}"/>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2054116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AF2DE-AFC2-49EB-AEB4-DA16405524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FF68EAF-7033-473B-AD9D-C6B098369D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ABADCF-3666-4752-BCF0-D8CB1C2DFCE6}"/>
              </a:ext>
            </a:extLst>
          </p:cNvPr>
          <p:cNvSpPr>
            <a:spLocks noGrp="1"/>
          </p:cNvSpPr>
          <p:nvPr>
            <p:ph type="dt" sz="half" idx="10"/>
          </p:nvPr>
        </p:nvSpPr>
        <p:spPr/>
        <p:txBody>
          <a:bodyPr/>
          <a:lstStyle/>
          <a:p>
            <a:fld id="{B6FA83CD-46E2-44EC-8B80-7C16C44BCF5B}" type="datetime1">
              <a:rPr lang="en-US" smtClean="0"/>
              <a:t>8/4/2025</a:t>
            </a:fld>
            <a:endParaRPr lang="en-US" dirty="0"/>
          </a:p>
        </p:txBody>
      </p:sp>
      <p:sp>
        <p:nvSpPr>
          <p:cNvPr id="5" name="Footer Placeholder 4">
            <a:extLst>
              <a:ext uri="{FF2B5EF4-FFF2-40B4-BE49-F238E27FC236}">
                <a16:creationId xmlns:a16="http://schemas.microsoft.com/office/drawing/2014/main" id="{63F776D4-165B-4F0B-9CD0-5D73AD53DDD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F6F0DBB-B1CA-4913-9438-557276EF0ECC}"/>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123012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D0AA-D6A5-4D9D-A55A-6BB89BE8E2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7D4045-4FA9-4786-97F0-EE287FC288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D6E1F7-6089-4331-A6B9-5EDB6E3656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69DEC8-C1F0-4B1E-B8CA-BE90901EA2B9}"/>
              </a:ext>
            </a:extLst>
          </p:cNvPr>
          <p:cNvSpPr>
            <a:spLocks noGrp="1"/>
          </p:cNvSpPr>
          <p:nvPr>
            <p:ph type="dt" sz="half" idx="10"/>
          </p:nvPr>
        </p:nvSpPr>
        <p:spPr/>
        <p:txBody>
          <a:bodyPr/>
          <a:lstStyle/>
          <a:p>
            <a:fld id="{415D4668-42B7-41E5-8296-45048910649F}" type="datetime1">
              <a:rPr lang="en-US" smtClean="0"/>
              <a:t>8/4/2025</a:t>
            </a:fld>
            <a:endParaRPr lang="en-US" dirty="0"/>
          </a:p>
        </p:txBody>
      </p:sp>
      <p:sp>
        <p:nvSpPr>
          <p:cNvPr id="6" name="Footer Placeholder 5">
            <a:extLst>
              <a:ext uri="{FF2B5EF4-FFF2-40B4-BE49-F238E27FC236}">
                <a16:creationId xmlns:a16="http://schemas.microsoft.com/office/drawing/2014/main" id="{A4C76464-C585-47AA-82E6-45688D3F65D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05D6D93-BB9A-4EB5-B650-780C8EA3CE12}"/>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22184306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2116F-25A1-4E4B-8E6A-4A843B92D6A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8776DD-44D7-4783-A8E9-38B4CBA2F3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887A99-A9CC-442C-907C-AD8817BE24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613105-5DEA-4F88-A7B1-06FC6B2B1E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51B6A83-960B-421D-B7F6-E5404E2199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E51E9E-C282-4416-B8A0-33DB324F08A8}"/>
              </a:ext>
            </a:extLst>
          </p:cNvPr>
          <p:cNvSpPr>
            <a:spLocks noGrp="1"/>
          </p:cNvSpPr>
          <p:nvPr>
            <p:ph type="dt" sz="half" idx="10"/>
          </p:nvPr>
        </p:nvSpPr>
        <p:spPr/>
        <p:txBody>
          <a:bodyPr/>
          <a:lstStyle/>
          <a:p>
            <a:fld id="{23AACF32-43C6-4D2F-BAA1-AB2F362527F7}" type="datetime1">
              <a:rPr lang="en-US" smtClean="0"/>
              <a:t>8/4/2025</a:t>
            </a:fld>
            <a:endParaRPr lang="en-US" dirty="0"/>
          </a:p>
        </p:txBody>
      </p:sp>
      <p:sp>
        <p:nvSpPr>
          <p:cNvPr id="8" name="Footer Placeholder 7">
            <a:extLst>
              <a:ext uri="{FF2B5EF4-FFF2-40B4-BE49-F238E27FC236}">
                <a16:creationId xmlns:a16="http://schemas.microsoft.com/office/drawing/2014/main" id="{7E4565B1-1A8D-46F5-B580-A5561AE6F82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42D390F-3F10-4AEB-972F-EA7B9D276BB6}"/>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1075691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AEC48-9085-409A-9DDD-2FE5493F999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3368895-F23B-4848-AC31-90EFF305EFE8}"/>
              </a:ext>
            </a:extLst>
          </p:cNvPr>
          <p:cNvSpPr>
            <a:spLocks noGrp="1"/>
          </p:cNvSpPr>
          <p:nvPr>
            <p:ph type="dt" sz="half" idx="10"/>
          </p:nvPr>
        </p:nvSpPr>
        <p:spPr/>
        <p:txBody>
          <a:bodyPr/>
          <a:lstStyle/>
          <a:p>
            <a:fld id="{561CC0AA-01DF-42ED-8ADA-0B70A20919C2}" type="datetime1">
              <a:rPr lang="en-US" smtClean="0"/>
              <a:t>8/4/2025</a:t>
            </a:fld>
            <a:endParaRPr lang="en-US" dirty="0"/>
          </a:p>
        </p:txBody>
      </p:sp>
      <p:sp>
        <p:nvSpPr>
          <p:cNvPr id="4" name="Footer Placeholder 3">
            <a:extLst>
              <a:ext uri="{FF2B5EF4-FFF2-40B4-BE49-F238E27FC236}">
                <a16:creationId xmlns:a16="http://schemas.microsoft.com/office/drawing/2014/main" id="{7BEC5309-102E-4B7B-8974-354F35BC5CAA}"/>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3049C686-9128-41AA-9097-1F45BF30B1AD}"/>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3468635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EAC21F-F34A-45B0-B2C8-EA6E25FB4EC4}"/>
              </a:ext>
            </a:extLst>
          </p:cNvPr>
          <p:cNvSpPr>
            <a:spLocks noGrp="1"/>
          </p:cNvSpPr>
          <p:nvPr>
            <p:ph type="dt" sz="half" idx="10"/>
          </p:nvPr>
        </p:nvSpPr>
        <p:spPr/>
        <p:txBody>
          <a:bodyPr/>
          <a:lstStyle/>
          <a:p>
            <a:fld id="{F2E8826D-A6C0-416B-BCE7-CDBFD02111C0}" type="datetime1">
              <a:rPr lang="en-US" smtClean="0"/>
              <a:t>8/4/2025</a:t>
            </a:fld>
            <a:endParaRPr lang="en-US" dirty="0"/>
          </a:p>
        </p:txBody>
      </p:sp>
      <p:sp>
        <p:nvSpPr>
          <p:cNvPr id="3" name="Footer Placeholder 2">
            <a:extLst>
              <a:ext uri="{FF2B5EF4-FFF2-40B4-BE49-F238E27FC236}">
                <a16:creationId xmlns:a16="http://schemas.microsoft.com/office/drawing/2014/main" id="{14C8DF49-468E-4520-BC82-3CD26AE4F2C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11EE6D-CDEA-48F7-A0CD-995B498EB79B}"/>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612569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575E3-5E10-4892-9BEB-9A0FC4CE27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05869EE-35F8-40F8-8731-8A420F7F7D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49FC88-3623-4342-BD04-38C28EC59A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701FAD-534A-4C33-9F61-C1DA34393926}"/>
              </a:ext>
            </a:extLst>
          </p:cNvPr>
          <p:cNvSpPr>
            <a:spLocks noGrp="1"/>
          </p:cNvSpPr>
          <p:nvPr>
            <p:ph type="dt" sz="half" idx="10"/>
          </p:nvPr>
        </p:nvSpPr>
        <p:spPr/>
        <p:txBody>
          <a:bodyPr/>
          <a:lstStyle/>
          <a:p>
            <a:fld id="{D49C6AF3-B84D-4AD1-8C13-244C539653AE}" type="datetime1">
              <a:rPr lang="en-US" smtClean="0"/>
              <a:t>8/4/2025</a:t>
            </a:fld>
            <a:endParaRPr lang="en-US" dirty="0"/>
          </a:p>
        </p:txBody>
      </p:sp>
      <p:sp>
        <p:nvSpPr>
          <p:cNvPr id="6" name="Footer Placeholder 5">
            <a:extLst>
              <a:ext uri="{FF2B5EF4-FFF2-40B4-BE49-F238E27FC236}">
                <a16:creationId xmlns:a16="http://schemas.microsoft.com/office/drawing/2014/main" id="{7F903340-3D58-4680-8006-993232D892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60BFE25-122D-4659-950D-DDEF2EDA68EE}"/>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1336653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16E6C-B909-4FC3-9715-D0739CD415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6165FCA-5BF2-4059-BCA5-D709C2876D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E60248A-92AE-4696-AE94-A8335F019B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09D45C-BD75-4046-BAAB-C5397C36DE73}"/>
              </a:ext>
            </a:extLst>
          </p:cNvPr>
          <p:cNvSpPr>
            <a:spLocks noGrp="1"/>
          </p:cNvSpPr>
          <p:nvPr>
            <p:ph type="dt" sz="half" idx="10"/>
          </p:nvPr>
        </p:nvSpPr>
        <p:spPr/>
        <p:txBody>
          <a:bodyPr/>
          <a:lstStyle/>
          <a:p>
            <a:fld id="{F29B6E53-8543-41C4-BA91-64116F45B299}" type="datetime1">
              <a:rPr lang="en-US" smtClean="0"/>
              <a:t>8/4/2025</a:t>
            </a:fld>
            <a:endParaRPr lang="en-US" dirty="0"/>
          </a:p>
        </p:txBody>
      </p:sp>
      <p:sp>
        <p:nvSpPr>
          <p:cNvPr id="6" name="Footer Placeholder 5">
            <a:extLst>
              <a:ext uri="{FF2B5EF4-FFF2-40B4-BE49-F238E27FC236}">
                <a16:creationId xmlns:a16="http://schemas.microsoft.com/office/drawing/2014/main" id="{8BE67CD5-6768-4651-BF9E-8BDF66D5C0D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ED3DA15-AA0E-4E8D-9685-F54A30467FF0}"/>
              </a:ext>
            </a:extLst>
          </p:cNvPr>
          <p:cNvSpPr>
            <a:spLocks noGrp="1"/>
          </p:cNvSpPr>
          <p:nvPr>
            <p:ph type="sldNum" sz="quarter" idx="12"/>
          </p:nvPr>
        </p:nvSpPr>
        <p:spPr/>
        <p:txBody>
          <a:bodyPr/>
          <a:lstStyle/>
          <a:p>
            <a:fld id="{97ADD2CD-795E-40BA-91BF-A8DAF0C6D858}" type="slidenum">
              <a:rPr lang="en-US" smtClean="0"/>
              <a:t>‹#›</a:t>
            </a:fld>
            <a:endParaRPr lang="en-US" dirty="0"/>
          </a:p>
        </p:txBody>
      </p:sp>
    </p:spTree>
    <p:extLst>
      <p:ext uri="{BB962C8B-B14F-4D97-AF65-F5344CB8AC3E}">
        <p14:creationId xmlns:p14="http://schemas.microsoft.com/office/powerpoint/2010/main" val="1068621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EDF18F-B749-4566-9D6F-C0A97527CE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0BEA31-A676-47A8-9170-2F33B5C529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4911D8-1A5A-4D53-942D-8AEC180DE9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F0D0BD-5D2C-4CC3-A733-94C6D739A266}" type="datetime1">
              <a:rPr lang="en-US" smtClean="0"/>
              <a:t>8/4/2025</a:t>
            </a:fld>
            <a:endParaRPr lang="en-US" dirty="0"/>
          </a:p>
        </p:txBody>
      </p:sp>
      <p:sp>
        <p:nvSpPr>
          <p:cNvPr id="5" name="Footer Placeholder 4">
            <a:extLst>
              <a:ext uri="{FF2B5EF4-FFF2-40B4-BE49-F238E27FC236}">
                <a16:creationId xmlns:a16="http://schemas.microsoft.com/office/drawing/2014/main" id="{B1AD289D-E00A-463F-A1A9-CC5EDE44CC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9C40ABCB-3EC3-49C3-822A-C73948B8C0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ADD2CD-795E-40BA-91BF-A8DAF0C6D858}" type="slidenum">
              <a:rPr lang="en-US" smtClean="0"/>
              <a:t>‹#›</a:t>
            </a:fld>
            <a:endParaRPr lang="en-US" dirty="0"/>
          </a:p>
        </p:txBody>
      </p:sp>
    </p:spTree>
    <p:extLst>
      <p:ext uri="{BB962C8B-B14F-4D97-AF65-F5344CB8AC3E}">
        <p14:creationId xmlns:p14="http://schemas.microsoft.com/office/powerpoint/2010/main" val="8632490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12.xml"/><Relationship Id="rId5" Type="http://schemas.openxmlformats.org/officeDocument/2006/relationships/image" Target="../media/image1.png"/><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3.xml"/><Relationship Id="rId5" Type="http://schemas.openxmlformats.org/officeDocument/2006/relationships/image" Target="../media/image1.png"/><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14.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15.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16.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17.xml"/><Relationship Id="rId5" Type="http://schemas.openxmlformats.org/officeDocument/2006/relationships/image" Target="../media/image1.png"/><Relationship Id="rId4" Type="http://schemas.openxmlformats.org/officeDocument/2006/relationships/image" Target="../media/image4.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18.xml"/><Relationship Id="rId5" Type="http://schemas.openxmlformats.org/officeDocument/2006/relationships/image" Target="../media/image1.png"/><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19.xml"/><Relationship Id="rId5" Type="http://schemas.openxmlformats.org/officeDocument/2006/relationships/image" Target="../media/image5.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20.xml"/><Relationship Id="rId5" Type="http://schemas.openxmlformats.org/officeDocument/2006/relationships/image" Target="../media/image6.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21.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ags" Target="../tags/tag22.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23.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24.xml"/><Relationship Id="rId5" Type="http://schemas.openxmlformats.org/officeDocument/2006/relationships/image" Target="../media/image7.jpe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25.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5.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6.xml"/><Relationship Id="rId5" Type="http://schemas.openxmlformats.org/officeDocument/2006/relationships/image" Target="../media/image2.jpe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7.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8.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9.xml"/><Relationship Id="rId5" Type="http://schemas.openxmlformats.org/officeDocument/2006/relationships/image" Target="../media/image1.pn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10.xml"/><Relationship Id="rId5" Type="http://schemas.openxmlformats.org/officeDocument/2006/relationships/image" Target="../media/image1.png"/><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11.xml"/><Relationship Id="rId5" Type="http://schemas.openxmlformats.org/officeDocument/2006/relationships/image" Target="../media/image1.png"/><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0" name="Picture 19" descr="Logo&#10;&#10;Description automatically generated">
            <a:extLst>
              <a:ext uri="{FF2B5EF4-FFF2-40B4-BE49-F238E27FC236}">
                <a16:creationId xmlns:a16="http://schemas.microsoft.com/office/drawing/2014/main" id="{B1772BD7-86F7-4303-A873-4A499BE4518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68629" y="303022"/>
            <a:ext cx="2449799" cy="2449799"/>
          </a:xfrm>
          <a:prstGeom prst="rect">
            <a:avLst/>
          </a:prstGeom>
          <a:noFill/>
          <a:ln>
            <a:noFill/>
          </a:ln>
        </p:spPr>
      </p:pic>
      <p:sp>
        <p:nvSpPr>
          <p:cNvPr id="2" name="TextBox 1">
            <a:extLst>
              <a:ext uri="{FF2B5EF4-FFF2-40B4-BE49-F238E27FC236}">
                <a16:creationId xmlns:a16="http://schemas.microsoft.com/office/drawing/2014/main" id="{B6A7353E-0B91-515D-F557-834B0E8415E1}"/>
              </a:ext>
            </a:extLst>
          </p:cNvPr>
          <p:cNvSpPr txBox="1"/>
          <p:nvPr/>
        </p:nvSpPr>
        <p:spPr>
          <a:xfrm>
            <a:off x="1759861" y="2893167"/>
            <a:ext cx="8663140" cy="3816429"/>
          </a:xfrm>
          <a:prstGeom prst="rect">
            <a:avLst/>
          </a:prstGeom>
          <a:noFill/>
        </p:spPr>
        <p:txBody>
          <a:bodyPr wrap="square" rtlCol="0">
            <a:spAutoFit/>
          </a:bodyPr>
          <a:lstStyle/>
          <a:p>
            <a:pPr algn="ctr"/>
            <a:r>
              <a:rPr lang="en-US" sz="2800" b="1" i="1" dirty="0">
                <a:solidFill>
                  <a:srgbClr val="FF0000"/>
                </a:solidFill>
              </a:rPr>
              <a:t>35</a:t>
            </a:r>
            <a:r>
              <a:rPr lang="en-US" sz="2800" b="1" i="1" baseline="30000" dirty="0">
                <a:solidFill>
                  <a:srgbClr val="FF0000"/>
                </a:solidFill>
              </a:rPr>
              <a:t>th</a:t>
            </a:r>
            <a:r>
              <a:rPr lang="en-US" sz="2800" b="1" i="1" dirty="0">
                <a:solidFill>
                  <a:srgbClr val="FF0000"/>
                </a:solidFill>
              </a:rPr>
              <a:t> ADA Anniversary Series</a:t>
            </a:r>
            <a:br>
              <a:rPr lang="en-US" b="1" i="1" dirty="0"/>
            </a:br>
            <a:endParaRPr lang="en-US" b="1" i="1" dirty="0"/>
          </a:p>
          <a:p>
            <a:pPr algn="ctr"/>
            <a:r>
              <a:rPr lang="en-US" sz="32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Ground Transportation for People with Mobility Disabilities: 35 Years after the ADA</a:t>
            </a:r>
          </a:p>
          <a:p>
            <a:pPr algn="ctr"/>
            <a:endParaRPr lang="en-US" sz="32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ctr"/>
            <a:r>
              <a:rPr lang="en-US" sz="2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Presenters: </a:t>
            </a:r>
            <a:br>
              <a:rPr lang="en-US" sz="2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en-US" sz="22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Anne Sommers McIntosh, Director of Legislative Affairs</a:t>
            </a:r>
            <a:br>
              <a:rPr lang="en-US" sz="22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br>
            <a:r>
              <a:rPr lang="en-US" sz="22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Kimie Eacobacci, Legislative Affairs Specialist</a:t>
            </a:r>
          </a:p>
          <a:p>
            <a:pPr algn="ctr"/>
            <a:endParaRPr lang="en-US" sz="32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269714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10</a:t>
            </a:fld>
            <a:endParaRPr lang="en-US" dirty="0"/>
          </a:p>
        </p:txBody>
      </p:sp>
      <p:sp>
        <p:nvSpPr>
          <p:cNvPr id="8" name="TextBox 7">
            <a:extLst>
              <a:ext uri="{FF2B5EF4-FFF2-40B4-BE49-F238E27FC236}">
                <a16:creationId xmlns:a16="http://schemas.microsoft.com/office/drawing/2014/main" id="{83DFF2E2-365F-50E4-C466-68CE349E8C29}"/>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D18D7D53-7CF6-DB4F-C09A-96C75148CA04}"/>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9" name="Picture 8" descr="A picture containing text, outdoor, building, road&#10;&#10;AI-generated content may be incorrect.">
            <a:extLst>
              <a:ext uri="{FF2B5EF4-FFF2-40B4-BE49-F238E27FC236}">
                <a16:creationId xmlns:a16="http://schemas.microsoft.com/office/drawing/2014/main" id="{9C316D36-404E-0AE7-36B3-6C6A7E8C2CAD}"/>
              </a:ext>
            </a:extLst>
          </p:cNvPr>
          <p:cNvPicPr>
            <a:picLocks noChangeAspect="1"/>
          </p:cNvPicPr>
          <p:nvPr/>
        </p:nvPicPr>
        <p:blipFill>
          <a:blip r:embed="rId4">
            <a:alphaModFix amt="25000"/>
            <a:extLst>
              <a:ext uri="{28A0092B-C50C-407E-A947-70E740481C1C}">
                <a14:useLocalDpi xmlns:a14="http://schemas.microsoft.com/office/drawing/2010/main" val="0"/>
              </a:ext>
            </a:extLst>
          </a:blip>
          <a:stretch>
            <a:fillRect/>
          </a:stretch>
        </p:blipFill>
        <p:spPr>
          <a:xfrm>
            <a:off x="-9137" y="48135"/>
            <a:ext cx="12165846" cy="8110564"/>
          </a:xfrm>
          <a:prstGeom prst="rect">
            <a:avLst/>
          </a:prstGeom>
        </p:spPr>
      </p:pic>
      <p:sp>
        <p:nvSpPr>
          <p:cNvPr id="3" name="TextBox 2">
            <a:extLst>
              <a:ext uri="{FF2B5EF4-FFF2-40B4-BE49-F238E27FC236}">
                <a16:creationId xmlns:a16="http://schemas.microsoft.com/office/drawing/2014/main" id="{003BB835-0378-B5D0-8191-BFACE5C47864}"/>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Montgomery County, MD</a:t>
            </a:r>
          </a:p>
        </p:txBody>
      </p:sp>
      <p:sp>
        <p:nvSpPr>
          <p:cNvPr id="5" name="TextBox 4">
            <a:extLst>
              <a:ext uri="{FF2B5EF4-FFF2-40B4-BE49-F238E27FC236}">
                <a16:creationId xmlns:a16="http://schemas.microsoft.com/office/drawing/2014/main" id="{FE3CDD93-E277-D5D1-56AD-437FE21C5028}"/>
              </a:ext>
            </a:extLst>
          </p:cNvPr>
          <p:cNvSpPr txBox="1"/>
          <p:nvPr/>
        </p:nvSpPr>
        <p:spPr>
          <a:xfrm>
            <a:off x="1097212" y="1236172"/>
            <a:ext cx="9527123" cy="4600042"/>
          </a:xfrm>
          <a:prstGeom prst="rect">
            <a:avLst/>
          </a:prstGeom>
          <a:noFill/>
        </p:spPr>
        <p:txBody>
          <a:bodyPr wrap="square" numCol="1">
            <a:spAutoFit/>
          </a:bodyPr>
          <a:lstStyle/>
          <a:p>
            <a:pPr marL="457200"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To further incentivize participation and offset expenses, WAV owners who successfully transport passengers requiring wheelchair service at a rate of $25 per completed trip are eligible for $0.40 per mile for every mile that the WAV travels while in service, whether or not a passenger is in the WAV and regardless of passenger type.</a:t>
            </a:r>
            <a:br>
              <a:rPr lang="en-US" sz="2200" dirty="0">
                <a:solidFill>
                  <a:schemeClr val="bg1"/>
                </a:solidFill>
                <a:latin typeface="Arial" panose="020B0604020202020204" pitchFamily="34" charset="0"/>
                <a:cs typeface="Arial" panose="020B0604020202020204" pitchFamily="34" charset="0"/>
              </a:rPr>
            </a:br>
            <a:endParaRPr lang="en-US" sz="2200" dirty="0">
              <a:solidFill>
                <a:schemeClr val="bg1"/>
              </a:solidFill>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Enforcement mechanisms include reporting data to the DOT and </a:t>
            </a:r>
            <a:br>
              <a:rPr lang="en-US" sz="2200" dirty="0">
                <a:solidFill>
                  <a:schemeClr val="bg1"/>
                </a:solidFill>
                <a:latin typeface="Arial" panose="020B0604020202020204" pitchFamily="34" charset="0"/>
                <a:cs typeface="Arial" panose="020B0604020202020204" pitchFamily="34" charset="0"/>
              </a:rPr>
            </a:br>
            <a:r>
              <a:rPr lang="en-US" sz="2200" dirty="0">
                <a:solidFill>
                  <a:schemeClr val="bg1"/>
                </a:solidFill>
                <a:latin typeface="Arial" panose="020B0604020202020204" pitchFamily="34" charset="0"/>
                <a:cs typeface="Arial" panose="020B0604020202020204" pitchFamily="34" charset="0"/>
              </a:rPr>
              <a:t>consequences for fraud including returning funds, legal action,</a:t>
            </a:r>
            <a:br>
              <a:rPr lang="en-US" sz="2200" dirty="0">
                <a:solidFill>
                  <a:schemeClr val="bg1"/>
                </a:solidFill>
                <a:latin typeface="Arial" panose="020B0604020202020204" pitchFamily="34" charset="0"/>
                <a:cs typeface="Arial" panose="020B0604020202020204" pitchFamily="34" charset="0"/>
              </a:rPr>
            </a:br>
            <a:r>
              <a:rPr lang="en-US" sz="2200" dirty="0">
                <a:solidFill>
                  <a:schemeClr val="bg1"/>
                </a:solidFill>
                <a:latin typeface="Arial" panose="020B0604020202020204" pitchFamily="34" charset="0"/>
                <a:cs typeface="Arial" panose="020B0604020202020204" pitchFamily="34" charset="0"/>
              </a:rPr>
              <a:t>and being barred from the program</a:t>
            </a:r>
          </a:p>
        </p:txBody>
      </p:sp>
      <p:pic>
        <p:nvPicPr>
          <p:cNvPr id="7" name="Picture 6" descr="Logo&#10;&#10;Description automatically generated">
            <a:extLst>
              <a:ext uri="{FF2B5EF4-FFF2-40B4-BE49-F238E27FC236}">
                <a16:creationId xmlns:a16="http://schemas.microsoft.com/office/drawing/2014/main" id="{2B858868-EB5D-001D-445E-02EFFE25F12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Tree>
    <p:custDataLst>
      <p:tags r:id="rId1"/>
    </p:custDataLst>
    <p:extLst>
      <p:ext uri="{BB962C8B-B14F-4D97-AF65-F5344CB8AC3E}">
        <p14:creationId xmlns:p14="http://schemas.microsoft.com/office/powerpoint/2010/main" val="3789842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11BA2C-1634-B062-17E3-56DAB4662BB4}"/>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0C6F34D-6550-DBF2-5B08-6F521AE7C9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B4DBF4B9-3A88-BD4B-D150-BB60E72F5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F9AFE8B-AE05-A735-44F6-69F43120B2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AFEB6BFE-3A12-6B54-96C1-B89A3EE05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FEF37AC3-40EE-C586-8A5E-9042070A32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791BBCDA-BB08-4C4B-58D6-F7E1A0781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709B9035-B957-DB13-CAD2-F7BD9F539D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2943D927-F2AC-2DDF-0B70-D6557FACBBF4}"/>
              </a:ext>
            </a:extLst>
          </p:cNvPr>
          <p:cNvSpPr>
            <a:spLocks noGrp="1"/>
          </p:cNvSpPr>
          <p:nvPr>
            <p:ph type="sldNum" sz="quarter" idx="12"/>
          </p:nvPr>
        </p:nvSpPr>
        <p:spPr/>
        <p:txBody>
          <a:bodyPr/>
          <a:lstStyle/>
          <a:p>
            <a:fld id="{97ADD2CD-795E-40BA-91BF-A8DAF0C6D858}" type="slidenum">
              <a:rPr lang="en-US" smtClean="0"/>
              <a:t>11</a:t>
            </a:fld>
            <a:endParaRPr lang="en-US" dirty="0"/>
          </a:p>
        </p:txBody>
      </p:sp>
      <p:sp>
        <p:nvSpPr>
          <p:cNvPr id="8" name="TextBox 7">
            <a:extLst>
              <a:ext uri="{FF2B5EF4-FFF2-40B4-BE49-F238E27FC236}">
                <a16:creationId xmlns:a16="http://schemas.microsoft.com/office/drawing/2014/main" id="{4E87D6EA-E96D-DA25-843B-2EBC01CEA1FC}"/>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7EB9FABC-28BF-FC7D-5902-577E73EAFF77}"/>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9" name="Picture 8" descr="A picture containing text, outdoor, building, road&#10;&#10;AI-generated content may be incorrect.">
            <a:extLst>
              <a:ext uri="{FF2B5EF4-FFF2-40B4-BE49-F238E27FC236}">
                <a16:creationId xmlns:a16="http://schemas.microsoft.com/office/drawing/2014/main" id="{4134D2ED-985C-578F-D68A-73492E114476}"/>
              </a:ext>
            </a:extLst>
          </p:cNvPr>
          <p:cNvPicPr>
            <a:picLocks noChangeAspect="1"/>
          </p:cNvPicPr>
          <p:nvPr/>
        </p:nvPicPr>
        <p:blipFill>
          <a:blip r:embed="rId4">
            <a:alphaModFix amt="25000"/>
            <a:extLst>
              <a:ext uri="{28A0092B-C50C-407E-A947-70E740481C1C}">
                <a14:useLocalDpi xmlns:a14="http://schemas.microsoft.com/office/drawing/2010/main" val="0"/>
              </a:ext>
            </a:extLst>
          </a:blip>
          <a:stretch>
            <a:fillRect/>
          </a:stretch>
        </p:blipFill>
        <p:spPr>
          <a:xfrm>
            <a:off x="-9137" y="48135"/>
            <a:ext cx="12165846" cy="8110564"/>
          </a:xfrm>
          <a:prstGeom prst="rect">
            <a:avLst/>
          </a:prstGeom>
        </p:spPr>
      </p:pic>
      <p:sp>
        <p:nvSpPr>
          <p:cNvPr id="3" name="TextBox 2">
            <a:extLst>
              <a:ext uri="{FF2B5EF4-FFF2-40B4-BE49-F238E27FC236}">
                <a16:creationId xmlns:a16="http://schemas.microsoft.com/office/drawing/2014/main" id="{258BD85A-74BB-3ADE-C1A3-9300B1896282}"/>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Montgomery County, MD</a:t>
            </a:r>
          </a:p>
        </p:txBody>
      </p:sp>
      <p:sp>
        <p:nvSpPr>
          <p:cNvPr id="5" name="TextBox 4">
            <a:extLst>
              <a:ext uri="{FF2B5EF4-FFF2-40B4-BE49-F238E27FC236}">
                <a16:creationId xmlns:a16="http://schemas.microsoft.com/office/drawing/2014/main" id="{0F146DFE-467E-DD3D-214F-36E87CBC5041}"/>
              </a:ext>
            </a:extLst>
          </p:cNvPr>
          <p:cNvSpPr txBox="1"/>
          <p:nvPr/>
        </p:nvSpPr>
        <p:spPr>
          <a:xfrm>
            <a:off x="1097212" y="1236172"/>
            <a:ext cx="9865306" cy="3076548"/>
          </a:xfrm>
          <a:prstGeom prst="rect">
            <a:avLst/>
          </a:prstGeom>
          <a:noFill/>
        </p:spPr>
        <p:txBody>
          <a:bodyPr wrap="square" numCol="1">
            <a:spAutoFit/>
          </a:bodyPr>
          <a:lstStyle/>
          <a:p>
            <a:pPr>
              <a:lnSpc>
                <a:spcPct val="150000"/>
              </a:lnSpc>
            </a:pPr>
            <a:r>
              <a:rPr lang="en-US" sz="2200" dirty="0">
                <a:solidFill>
                  <a:schemeClr val="bg1"/>
                </a:solidFill>
                <a:latin typeface="Arial" panose="020B0604020202020204" pitchFamily="34" charset="0"/>
                <a:cs typeface="Arial" panose="020B0604020202020204" pitchFamily="34" charset="0"/>
              </a:rPr>
              <a:t>TNC growth impacts county’s taxi fleet numbers:</a:t>
            </a:r>
            <a:br>
              <a:rPr lang="en-US" sz="2200" dirty="0">
                <a:solidFill>
                  <a:schemeClr val="bg1"/>
                </a:solidFill>
                <a:latin typeface="Arial" panose="020B0604020202020204" pitchFamily="34" charset="0"/>
                <a:cs typeface="Arial" panose="020B0604020202020204" pitchFamily="34" charset="0"/>
              </a:rPr>
            </a:br>
            <a:endParaRPr lang="en-US" sz="2200" dirty="0">
              <a:solidFill>
                <a:schemeClr val="bg1"/>
              </a:solidFill>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In 2013, the county had five cab companies and approximately 850 cabs. In January 2025, it had fewer than 200. </a:t>
            </a:r>
          </a:p>
          <a:p>
            <a:pPr marL="457200"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In 2013, when there were 850 cabs, there were only about 26 taxi WAVs, and by January 2025, 40% of the county’s remaining taxi fleet was WAVs.</a:t>
            </a:r>
          </a:p>
        </p:txBody>
      </p:sp>
      <p:pic>
        <p:nvPicPr>
          <p:cNvPr id="7" name="Picture 6" descr="Logo&#10;&#10;Description automatically generated">
            <a:extLst>
              <a:ext uri="{FF2B5EF4-FFF2-40B4-BE49-F238E27FC236}">
                <a16:creationId xmlns:a16="http://schemas.microsoft.com/office/drawing/2014/main" id="{33AC3921-9F3C-C118-F208-9AF1A386946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Tree>
    <p:custDataLst>
      <p:tags r:id="rId1"/>
    </p:custDataLst>
    <p:extLst>
      <p:ext uri="{BB962C8B-B14F-4D97-AF65-F5344CB8AC3E}">
        <p14:creationId xmlns:p14="http://schemas.microsoft.com/office/powerpoint/2010/main" val="3916400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22951-8925-1AB0-E6F4-3518C7000DCB}"/>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497CB352-F423-3896-F060-29352B71D1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2DD3A358-4B8B-A734-BAE8-AAE3B8AFA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5352E3D5-5156-F3E5-15F2-B304C8BF2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3B97F043-F7BF-971B-6D33-8A2FFE2F9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972AC7D-FBEE-47BE-3E8D-0EB8A042B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464F5AC-67D6-F0E7-4CAD-CE9A0E7953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8AECB0CC-2959-7301-59E2-AE40676788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902688EA-FE48-0D3E-6D6D-25DA54912378}"/>
              </a:ext>
            </a:extLst>
          </p:cNvPr>
          <p:cNvSpPr>
            <a:spLocks noGrp="1"/>
          </p:cNvSpPr>
          <p:nvPr>
            <p:ph type="sldNum" sz="quarter" idx="12"/>
          </p:nvPr>
        </p:nvSpPr>
        <p:spPr/>
        <p:txBody>
          <a:bodyPr/>
          <a:lstStyle/>
          <a:p>
            <a:fld id="{97ADD2CD-795E-40BA-91BF-A8DAF0C6D858}" type="slidenum">
              <a:rPr lang="en-US" smtClean="0"/>
              <a:t>12</a:t>
            </a:fld>
            <a:endParaRPr lang="en-US" dirty="0"/>
          </a:p>
        </p:txBody>
      </p:sp>
      <p:sp>
        <p:nvSpPr>
          <p:cNvPr id="8" name="TextBox 7">
            <a:extLst>
              <a:ext uri="{FF2B5EF4-FFF2-40B4-BE49-F238E27FC236}">
                <a16:creationId xmlns:a16="http://schemas.microsoft.com/office/drawing/2014/main" id="{4FDE1035-0C11-4578-E5D8-140001071832}"/>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F68C9963-F665-CE99-672B-30B5ACA77815}"/>
              </a:ext>
            </a:extLst>
          </p:cNvPr>
          <p:cNvSpPr txBox="1"/>
          <p:nvPr/>
        </p:nvSpPr>
        <p:spPr>
          <a:xfrm>
            <a:off x="1430594" y="6017342"/>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140E8911-45A4-46F1-8113-739BC6EF3D54}"/>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7" name="Picture 6" descr="Logo&#10;&#10;Description automatically generated">
            <a:extLst>
              <a:ext uri="{FF2B5EF4-FFF2-40B4-BE49-F238E27FC236}">
                <a16:creationId xmlns:a16="http://schemas.microsoft.com/office/drawing/2014/main" id="{0AE231BA-4419-E987-F489-FE8557BED85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9" name="TextBox 8">
            <a:extLst>
              <a:ext uri="{FF2B5EF4-FFF2-40B4-BE49-F238E27FC236}">
                <a16:creationId xmlns:a16="http://schemas.microsoft.com/office/drawing/2014/main" id="{DAF39E1D-44DD-6CB9-19CD-66AB9E44F932}"/>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Other City Snapshots</a:t>
            </a:r>
          </a:p>
        </p:txBody>
      </p:sp>
      <p:sp>
        <p:nvSpPr>
          <p:cNvPr id="3" name="TextBox 2">
            <a:extLst>
              <a:ext uri="{FF2B5EF4-FFF2-40B4-BE49-F238E27FC236}">
                <a16:creationId xmlns:a16="http://schemas.microsoft.com/office/drawing/2014/main" id="{F9726D76-2BD4-1515-F720-500D9FFCDC5E}"/>
              </a:ext>
            </a:extLst>
          </p:cNvPr>
          <p:cNvSpPr txBox="1"/>
          <p:nvPr/>
        </p:nvSpPr>
        <p:spPr>
          <a:xfrm>
            <a:off x="1097212" y="1236172"/>
            <a:ext cx="9743508" cy="5159810"/>
          </a:xfrm>
          <a:prstGeom prst="rect">
            <a:avLst/>
          </a:prstGeom>
          <a:noFill/>
        </p:spPr>
        <p:txBody>
          <a:bodyPr wrap="square" numCol="1">
            <a:spAutoFit/>
          </a:bodyPr>
          <a:lstStyle/>
          <a:p>
            <a:pPr>
              <a:lnSpc>
                <a:spcPct val="150000"/>
              </a:lnSpc>
            </a:pPr>
            <a:r>
              <a:rPr lang="en-US" sz="2200" b="1" dirty="0">
                <a:solidFill>
                  <a:schemeClr val="bg1"/>
                </a:solidFill>
                <a:latin typeface="Arial" panose="020B0604020202020204" pitchFamily="34" charset="0"/>
                <a:cs typeface="Arial" panose="020B0604020202020204" pitchFamily="34" charset="0"/>
              </a:rPr>
              <a:t>Chicago, Illinois</a:t>
            </a:r>
          </a:p>
          <a:p>
            <a:pPr marL="914400" lvl="1" indent="-457200">
              <a:lnSpc>
                <a:spcPct val="150000"/>
              </a:lnSpc>
              <a:buAutoNum type="arabicPeriod"/>
            </a:pPr>
            <a:r>
              <a:rPr lang="en-US" sz="2000" dirty="0">
                <a:solidFill>
                  <a:schemeClr val="bg1"/>
                </a:solidFill>
                <a:latin typeface="Arial" panose="020B0604020202020204" pitchFamily="34" charset="0"/>
                <a:cs typeface="Arial" panose="020B0604020202020204" pitchFamily="34" charset="0"/>
              </a:rPr>
              <a:t>20 or more taxis must have 5% WAVs;  10 or more taxis must have at least 10% WAVs, and when a taxi is replaced, it must be a WAV until 10% is met; five or more taxis must have at least 25% in service as WAVs. If it replaces any taxi, it has to be a WAV until 25%.</a:t>
            </a:r>
          </a:p>
          <a:p>
            <a:pPr marL="914400" lvl="1" indent="-457200">
              <a:lnSpc>
                <a:spcPct val="150000"/>
              </a:lnSpc>
              <a:buAutoNum type="arabicPeriod"/>
            </a:pPr>
            <a:r>
              <a:rPr lang="en-US" sz="2000" dirty="0">
                <a:solidFill>
                  <a:schemeClr val="bg1"/>
                </a:solidFill>
                <a:latin typeface="Arial" panose="020B0604020202020204" pitchFamily="34" charset="0"/>
                <a:cs typeface="Arial" panose="020B0604020202020204" pitchFamily="34" charset="0"/>
              </a:rPr>
              <a:t>Centralized WAV Taxicab Dispatch Service allows </a:t>
            </a:r>
            <a:r>
              <a:rPr lang="en-US" sz="2000">
                <a:solidFill>
                  <a:schemeClr val="bg1"/>
                </a:solidFill>
                <a:latin typeface="Arial" panose="020B0604020202020204" pitchFamily="34" charset="0"/>
                <a:cs typeface="Arial" panose="020B0604020202020204" pitchFamily="34" charset="0"/>
              </a:rPr>
              <a:t>public to </a:t>
            </a:r>
            <a:r>
              <a:rPr lang="en-US" sz="2000" dirty="0">
                <a:solidFill>
                  <a:schemeClr val="bg1"/>
                </a:solidFill>
                <a:latin typeface="Arial" panose="020B0604020202020204" pitchFamily="34" charset="0"/>
                <a:cs typeface="Arial" panose="020B0604020202020204" pitchFamily="34" charset="0"/>
              </a:rPr>
              <a:t>request and </a:t>
            </a:r>
            <a:br>
              <a:rPr lang="en-US" sz="2000" dirty="0">
                <a:solidFill>
                  <a:schemeClr val="bg1"/>
                </a:solidFill>
                <a:latin typeface="Arial" panose="020B0604020202020204" pitchFamily="34" charset="0"/>
                <a:cs typeface="Arial" panose="020B0604020202020204" pitchFamily="34" charset="0"/>
              </a:rPr>
            </a:br>
            <a:r>
              <a:rPr lang="en-US" sz="2000" dirty="0">
                <a:solidFill>
                  <a:schemeClr val="bg1"/>
                </a:solidFill>
                <a:latin typeface="Arial" panose="020B0604020202020204" pitchFamily="34" charset="0"/>
                <a:cs typeface="Arial" panose="020B0604020202020204" pitchFamily="34" charset="0"/>
              </a:rPr>
              <a:t>connect with an available WAV taxicab.</a:t>
            </a:r>
          </a:p>
          <a:p>
            <a:pPr marL="914400" lvl="1" indent="-457200">
              <a:lnSpc>
                <a:spcPct val="150000"/>
              </a:lnSpc>
              <a:buAutoNum type="arabicPeriod"/>
            </a:pPr>
            <a:r>
              <a:rPr lang="en-US" sz="2000" dirty="0">
                <a:solidFill>
                  <a:schemeClr val="bg1"/>
                </a:solidFill>
                <a:latin typeface="Arial" panose="020B0604020202020204" pitchFamily="34" charset="0"/>
                <a:cs typeface="Arial" panose="020B0604020202020204" pitchFamily="34" charset="0"/>
              </a:rPr>
              <a:t>Every licensed taxi WAV is required to participate in the service.</a:t>
            </a:r>
          </a:p>
          <a:p>
            <a:pPr marL="914400" lvl="1" indent="-457200">
              <a:lnSpc>
                <a:spcPct val="150000"/>
              </a:lnSpc>
              <a:buAutoNum type="arabicPeriod"/>
            </a:pPr>
            <a:r>
              <a:rPr lang="en-US" sz="2000" dirty="0">
                <a:solidFill>
                  <a:schemeClr val="bg1"/>
                </a:solidFill>
                <a:latin typeface="Arial" panose="020B0604020202020204" pitchFamily="34" charset="0"/>
                <a:cs typeface="Arial" panose="020B0604020202020204" pitchFamily="34" charset="0"/>
              </a:rPr>
              <a:t>Each taxi that is not a WAV is required to pay $22 per month to the </a:t>
            </a:r>
            <a:br>
              <a:rPr lang="en-US" sz="2000" dirty="0">
                <a:solidFill>
                  <a:schemeClr val="bg1"/>
                </a:solidFill>
                <a:latin typeface="Arial" panose="020B0604020202020204" pitchFamily="34" charset="0"/>
                <a:cs typeface="Arial" panose="020B0604020202020204" pitchFamily="34" charset="0"/>
              </a:rPr>
            </a:br>
            <a:r>
              <a:rPr lang="en-US" sz="2000" dirty="0">
                <a:solidFill>
                  <a:schemeClr val="bg1"/>
                </a:solidFill>
                <a:latin typeface="Arial" panose="020B0604020202020204" pitchFamily="34" charset="0"/>
                <a:cs typeface="Arial" panose="020B0604020202020204" pitchFamily="34" charset="0"/>
              </a:rPr>
              <a:t>city’s Accessibility Fund.</a:t>
            </a:r>
          </a:p>
          <a:p>
            <a:pPr marL="914400" lvl="1" indent="-457200">
              <a:lnSpc>
                <a:spcPct val="150000"/>
              </a:lnSpc>
              <a:buAutoNum type="arabicPeriod"/>
            </a:pPr>
            <a:r>
              <a:rPr lang="en-US" sz="2000" b="1" dirty="0">
                <a:solidFill>
                  <a:srgbClr val="FFFF00"/>
                </a:solidFill>
                <a:latin typeface="Arial" panose="020B0604020202020204" pitchFamily="34" charset="0"/>
                <a:cs typeface="Arial" panose="020B0604020202020204" pitchFamily="34" charset="0"/>
              </a:rPr>
              <a:t>Fivefold increase in available WAVs from 2011 to 2021</a:t>
            </a:r>
          </a:p>
        </p:txBody>
      </p:sp>
    </p:spTree>
    <p:custDataLst>
      <p:tags r:id="rId1"/>
    </p:custDataLst>
    <p:extLst>
      <p:ext uri="{BB962C8B-B14F-4D97-AF65-F5344CB8AC3E}">
        <p14:creationId xmlns:p14="http://schemas.microsoft.com/office/powerpoint/2010/main" val="1060260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13</a:t>
            </a:fld>
            <a:endParaRPr lang="en-US" dirty="0"/>
          </a:p>
        </p:txBody>
      </p:sp>
      <p:sp>
        <p:nvSpPr>
          <p:cNvPr id="8" name="TextBox 7">
            <a:extLst>
              <a:ext uri="{FF2B5EF4-FFF2-40B4-BE49-F238E27FC236}">
                <a16:creationId xmlns:a16="http://schemas.microsoft.com/office/drawing/2014/main" id="{83DFF2E2-365F-50E4-C466-68CE349E8C29}"/>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AB0D69E1-A1BE-CD0C-01B2-CBE899C14052}"/>
              </a:ext>
            </a:extLst>
          </p:cNvPr>
          <p:cNvSpPr txBox="1"/>
          <p:nvPr/>
        </p:nvSpPr>
        <p:spPr>
          <a:xfrm>
            <a:off x="1430594" y="6017342"/>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B7817C44-DA63-DA50-A5B4-644CDA4519BA}"/>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7" name="Picture 6" descr="Logo&#10;&#10;Description automatically generated">
            <a:extLst>
              <a:ext uri="{FF2B5EF4-FFF2-40B4-BE49-F238E27FC236}">
                <a16:creationId xmlns:a16="http://schemas.microsoft.com/office/drawing/2014/main" id="{15391CA9-5A71-E186-3D34-204125765A0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9" name="TextBox 8">
            <a:extLst>
              <a:ext uri="{FF2B5EF4-FFF2-40B4-BE49-F238E27FC236}">
                <a16:creationId xmlns:a16="http://schemas.microsoft.com/office/drawing/2014/main" id="{3E6BB78A-1732-36D9-B28E-67E15F25A08C}"/>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Other City Snapshots</a:t>
            </a:r>
          </a:p>
        </p:txBody>
      </p:sp>
      <p:sp>
        <p:nvSpPr>
          <p:cNvPr id="3" name="TextBox 2">
            <a:extLst>
              <a:ext uri="{FF2B5EF4-FFF2-40B4-BE49-F238E27FC236}">
                <a16:creationId xmlns:a16="http://schemas.microsoft.com/office/drawing/2014/main" id="{BFF69B85-8345-0175-755D-E59E37ADF7F4}"/>
              </a:ext>
            </a:extLst>
          </p:cNvPr>
          <p:cNvSpPr txBox="1"/>
          <p:nvPr/>
        </p:nvSpPr>
        <p:spPr>
          <a:xfrm>
            <a:off x="1097212" y="1236172"/>
            <a:ext cx="9743508" cy="5159810"/>
          </a:xfrm>
          <a:prstGeom prst="rect">
            <a:avLst/>
          </a:prstGeom>
          <a:noFill/>
        </p:spPr>
        <p:txBody>
          <a:bodyPr wrap="square" numCol="1">
            <a:spAutoFit/>
          </a:bodyPr>
          <a:lstStyle/>
          <a:p>
            <a:pPr>
              <a:lnSpc>
                <a:spcPct val="150000"/>
              </a:lnSpc>
            </a:pPr>
            <a:r>
              <a:rPr lang="en-US" sz="2600" b="1" dirty="0">
                <a:solidFill>
                  <a:schemeClr val="bg1"/>
                </a:solidFill>
                <a:latin typeface="Arial" panose="020B0604020202020204" pitchFamily="34" charset="0"/>
                <a:cs typeface="Arial" panose="020B0604020202020204" pitchFamily="34" charset="0"/>
              </a:rPr>
              <a:t>Washington, DC</a:t>
            </a:r>
          </a:p>
          <a:p>
            <a:pPr marL="914400" lvl="1" indent="-457200">
              <a:lnSpc>
                <a:spcPct val="150000"/>
              </a:lnSpc>
              <a:buFont typeface="+mj-lt"/>
              <a:buAutoNum type="arabicPeriod"/>
            </a:pPr>
            <a:r>
              <a:rPr lang="en-US" sz="2200" dirty="0">
                <a:solidFill>
                  <a:schemeClr val="bg1"/>
                </a:solidFill>
                <a:latin typeface="Arial" panose="020B0604020202020204" pitchFamily="34" charset="0"/>
                <a:cs typeface="Arial" panose="020B0604020202020204" pitchFamily="34" charset="0"/>
              </a:rPr>
              <a:t>20% of fleet requirement for WAVs</a:t>
            </a:r>
          </a:p>
          <a:p>
            <a:pPr marL="1371600" lvl="2" indent="-457200">
              <a:lnSpc>
                <a:spcPct val="150000"/>
              </a:lnSpc>
              <a:buFont typeface="Arial" panose="020B0604020202020204" pitchFamily="34" charset="0"/>
              <a:buChar char="•"/>
            </a:pPr>
            <a:r>
              <a:rPr lang="en-US" sz="2200" i="1" dirty="0">
                <a:solidFill>
                  <a:schemeClr val="bg1"/>
                </a:solidFill>
                <a:latin typeface="Arial" panose="020B0604020202020204" pitchFamily="34" charset="0"/>
                <a:cs typeface="Arial" panose="020B0604020202020204" pitchFamily="34" charset="0"/>
              </a:rPr>
              <a:t>Not enforced</a:t>
            </a:r>
          </a:p>
          <a:p>
            <a:pPr marL="1371600" lvl="2" indent="-457200">
              <a:lnSpc>
                <a:spcPct val="150000"/>
              </a:lnSpc>
              <a:buFont typeface="Arial" panose="020B0604020202020204" pitchFamily="34" charset="0"/>
              <a:buChar char="•"/>
            </a:pPr>
            <a:r>
              <a:rPr lang="en-US" sz="2200" i="1" dirty="0">
                <a:solidFill>
                  <a:schemeClr val="bg1"/>
                </a:solidFill>
                <a:latin typeface="Arial" panose="020B0604020202020204" pitchFamily="34" charset="0"/>
                <a:cs typeface="Arial" panose="020B0604020202020204" pitchFamily="34" charset="0"/>
              </a:rPr>
              <a:t>Ordinance required fleet percentage but not active operation</a:t>
            </a:r>
            <a:endParaRPr lang="en-US" sz="2200" dirty="0">
              <a:solidFill>
                <a:schemeClr val="bg1"/>
              </a:solidFill>
              <a:latin typeface="Arial" panose="020B0604020202020204" pitchFamily="34" charset="0"/>
              <a:cs typeface="Arial" panose="020B0604020202020204" pitchFamily="34" charset="0"/>
            </a:endParaRPr>
          </a:p>
          <a:p>
            <a:pPr marL="914400" lvl="1" indent="-457200">
              <a:lnSpc>
                <a:spcPct val="150000"/>
              </a:lnSpc>
              <a:buFont typeface="+mj-lt"/>
              <a:buAutoNum type="arabicPeriod"/>
            </a:pPr>
            <a:r>
              <a:rPr lang="en-US" sz="2200" dirty="0">
                <a:solidFill>
                  <a:schemeClr val="bg1"/>
                </a:solidFill>
                <a:latin typeface="Arial" panose="020B0604020202020204" pitchFamily="34" charset="0"/>
                <a:cs typeface="Arial" panose="020B0604020202020204" pitchFamily="34" charset="0"/>
              </a:rPr>
              <a:t>Fund that </a:t>
            </a:r>
            <a:r>
              <a:rPr lang="en-US" sz="2200" i="1" dirty="0">
                <a:solidFill>
                  <a:schemeClr val="bg1"/>
                </a:solidFill>
                <a:latin typeface="Arial" panose="020B0604020202020204" pitchFamily="34" charset="0"/>
                <a:cs typeface="Arial" panose="020B0604020202020204" pitchFamily="34" charset="0"/>
              </a:rPr>
              <a:t>could </a:t>
            </a:r>
            <a:r>
              <a:rPr lang="en-US" sz="2200" dirty="0">
                <a:solidFill>
                  <a:schemeClr val="bg1"/>
                </a:solidFill>
                <a:latin typeface="Arial" panose="020B0604020202020204" pitchFamily="34" charset="0"/>
                <a:cs typeface="Arial" panose="020B0604020202020204" pitchFamily="34" charset="0"/>
              </a:rPr>
              <a:t>but was not </a:t>
            </a:r>
            <a:r>
              <a:rPr lang="en-US" sz="2200" i="1" dirty="0">
                <a:solidFill>
                  <a:schemeClr val="bg1"/>
                </a:solidFill>
                <a:latin typeface="Arial" panose="020B0604020202020204" pitchFamily="34" charset="0"/>
                <a:cs typeface="Arial" panose="020B0604020202020204" pitchFamily="34" charset="0"/>
              </a:rPr>
              <a:t>required</a:t>
            </a:r>
            <a:r>
              <a:rPr lang="en-US" sz="2200" dirty="0">
                <a:solidFill>
                  <a:schemeClr val="bg1"/>
                </a:solidFill>
                <a:latin typeface="Arial" panose="020B0604020202020204" pitchFamily="34" charset="0"/>
                <a:cs typeface="Arial" panose="020B0604020202020204" pitchFamily="34" charset="0"/>
              </a:rPr>
              <a:t> to help offset WAV costs </a:t>
            </a:r>
          </a:p>
          <a:p>
            <a:pPr marL="1371600" lvl="2" indent="-457200">
              <a:lnSpc>
                <a:spcPct val="150000"/>
              </a:lnSpc>
              <a:buFont typeface="Arial" panose="020B0604020202020204" pitchFamily="34" charset="0"/>
              <a:buChar char="•"/>
            </a:pPr>
            <a:r>
              <a:rPr lang="en-US" sz="2200" i="1" dirty="0">
                <a:solidFill>
                  <a:schemeClr val="bg1"/>
                </a:solidFill>
                <a:latin typeface="Arial" panose="020B0604020202020204" pitchFamily="34" charset="0"/>
                <a:cs typeface="Arial" panose="020B0604020202020204" pitchFamily="34" charset="0"/>
              </a:rPr>
              <a:t>Never got off the ground</a:t>
            </a:r>
            <a:endParaRPr lang="en-US" sz="2200" dirty="0">
              <a:solidFill>
                <a:schemeClr val="bg1"/>
              </a:solidFill>
              <a:latin typeface="Arial" panose="020B0604020202020204" pitchFamily="34" charset="0"/>
              <a:cs typeface="Arial" panose="020B0604020202020204" pitchFamily="34" charset="0"/>
            </a:endParaRPr>
          </a:p>
          <a:p>
            <a:pPr lvl="1">
              <a:lnSpc>
                <a:spcPct val="150000"/>
              </a:lnSpc>
            </a:pPr>
            <a:endParaRPr lang="en-US" sz="2200" dirty="0">
              <a:solidFill>
                <a:schemeClr val="bg1"/>
              </a:solidFill>
              <a:latin typeface="Arial" panose="020B0604020202020204" pitchFamily="34" charset="0"/>
              <a:cs typeface="Arial" panose="020B0604020202020204" pitchFamily="34" charset="0"/>
            </a:endParaRPr>
          </a:p>
          <a:p>
            <a:pPr lvl="1">
              <a:lnSpc>
                <a:spcPct val="150000"/>
              </a:lnSpc>
            </a:pPr>
            <a:r>
              <a:rPr lang="en-US" sz="2200" dirty="0">
                <a:solidFill>
                  <a:schemeClr val="bg1"/>
                </a:solidFill>
                <a:latin typeface="Arial" panose="020B0604020202020204" pitchFamily="34" charset="0"/>
                <a:cs typeface="Arial" panose="020B0604020202020204" pitchFamily="34" charset="0"/>
              </a:rPr>
              <a:t>June 2023 – 210 of 5,322 for-hire vehicles in DC were WAVs</a:t>
            </a:r>
          </a:p>
          <a:p>
            <a:pPr marL="1371600" lvl="2" indent="-457200">
              <a:lnSpc>
                <a:spcPct val="150000"/>
              </a:lnSpc>
              <a:buFont typeface="Arial" panose="020B0604020202020204" pitchFamily="34" charset="0"/>
              <a:buChar char="•"/>
            </a:pPr>
            <a:r>
              <a:rPr lang="en-US" sz="2200" b="1" dirty="0">
                <a:solidFill>
                  <a:srgbClr val="FFFF00"/>
                </a:solidFill>
                <a:latin typeface="Arial" panose="020B0604020202020204" pitchFamily="34" charset="0"/>
                <a:cs typeface="Arial" panose="020B0604020202020204" pitchFamily="34" charset="0"/>
              </a:rPr>
              <a:t>Only 81 of 210 WAVs were making trips (39%)</a:t>
            </a:r>
          </a:p>
          <a:p>
            <a:pPr lvl="1">
              <a:lnSpc>
                <a:spcPct val="150000"/>
              </a:lnSpc>
            </a:pPr>
            <a:endParaRPr lang="en-US" sz="2000" i="1" dirty="0">
              <a:solidFill>
                <a:schemeClr val="bg1"/>
              </a:solidFill>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2106427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D20BF6-DDB2-DDAF-3502-C7C0E877D7A5}"/>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1D2D8B8-D36B-7D81-67B4-0F9406E5C7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2D582F1B-4DEE-E357-9A34-1AB0A00C0C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56B5F75C-8EEA-A2F7-AB34-3BFB36AC73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4A888227-DE37-941C-A8D2-71BF76694B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6F9D8A36-8CAD-F3CA-6EC7-F6D9D538D7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877D5548-7D03-A075-719D-8A316ADF5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E373FD58-EF00-7805-91F7-76728207C2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476EA7F1-383F-F8FE-E3BD-0DF97260E722}"/>
              </a:ext>
            </a:extLst>
          </p:cNvPr>
          <p:cNvSpPr>
            <a:spLocks noGrp="1"/>
          </p:cNvSpPr>
          <p:nvPr>
            <p:ph type="sldNum" sz="quarter" idx="12"/>
          </p:nvPr>
        </p:nvSpPr>
        <p:spPr/>
        <p:txBody>
          <a:bodyPr/>
          <a:lstStyle/>
          <a:p>
            <a:fld id="{97ADD2CD-795E-40BA-91BF-A8DAF0C6D858}" type="slidenum">
              <a:rPr lang="en-US" smtClean="0"/>
              <a:t>14</a:t>
            </a:fld>
            <a:endParaRPr lang="en-US" dirty="0"/>
          </a:p>
        </p:txBody>
      </p:sp>
      <p:sp>
        <p:nvSpPr>
          <p:cNvPr id="8" name="TextBox 7">
            <a:extLst>
              <a:ext uri="{FF2B5EF4-FFF2-40B4-BE49-F238E27FC236}">
                <a16:creationId xmlns:a16="http://schemas.microsoft.com/office/drawing/2014/main" id="{63BCC636-FBF5-B231-F6D3-EDBFE1AF1C4C}"/>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E8DAC48B-645F-176D-7CAF-3086347431E9}"/>
              </a:ext>
            </a:extLst>
          </p:cNvPr>
          <p:cNvSpPr txBox="1"/>
          <p:nvPr/>
        </p:nvSpPr>
        <p:spPr>
          <a:xfrm>
            <a:off x="1430594" y="6017342"/>
            <a:ext cx="184731" cy="369332"/>
          </a:xfrm>
          <a:prstGeom prst="rect">
            <a:avLst/>
          </a:prstGeom>
          <a:noFill/>
        </p:spPr>
        <p:txBody>
          <a:bodyPr wrap="none" rtlCol="0">
            <a:spAutoFit/>
          </a:bodyPr>
          <a:lstStyle/>
          <a:p>
            <a:endParaRPr lang="en-US" dirty="0"/>
          </a:p>
        </p:txBody>
      </p:sp>
      <p:sp>
        <p:nvSpPr>
          <p:cNvPr id="4" name="TextBox 3">
            <a:extLst>
              <a:ext uri="{FF2B5EF4-FFF2-40B4-BE49-F238E27FC236}">
                <a16:creationId xmlns:a16="http://schemas.microsoft.com/office/drawing/2014/main" id="{F73126FA-6280-6F23-37AB-8341124180AC}"/>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7" name="Picture 6" descr="Logo&#10;&#10;Description automatically generated">
            <a:extLst>
              <a:ext uri="{FF2B5EF4-FFF2-40B4-BE49-F238E27FC236}">
                <a16:creationId xmlns:a16="http://schemas.microsoft.com/office/drawing/2014/main" id="{0DB72E2B-16CE-7155-9C37-AE69D790E21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9" name="TextBox 8">
            <a:extLst>
              <a:ext uri="{FF2B5EF4-FFF2-40B4-BE49-F238E27FC236}">
                <a16:creationId xmlns:a16="http://schemas.microsoft.com/office/drawing/2014/main" id="{3E87DF27-F965-5EEC-583C-446837FEA511}"/>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Other City Snapshots</a:t>
            </a:r>
          </a:p>
        </p:txBody>
      </p:sp>
      <p:sp>
        <p:nvSpPr>
          <p:cNvPr id="3" name="TextBox 2">
            <a:extLst>
              <a:ext uri="{FF2B5EF4-FFF2-40B4-BE49-F238E27FC236}">
                <a16:creationId xmlns:a16="http://schemas.microsoft.com/office/drawing/2014/main" id="{36790B02-63A3-A8AC-90DD-3CE90040B8B0}"/>
              </a:ext>
            </a:extLst>
          </p:cNvPr>
          <p:cNvSpPr txBox="1"/>
          <p:nvPr/>
        </p:nvSpPr>
        <p:spPr>
          <a:xfrm>
            <a:off x="1097212" y="1236172"/>
            <a:ext cx="9743508" cy="5159810"/>
          </a:xfrm>
          <a:prstGeom prst="rect">
            <a:avLst/>
          </a:prstGeom>
          <a:noFill/>
        </p:spPr>
        <p:txBody>
          <a:bodyPr wrap="square" numCol="1">
            <a:spAutoFit/>
          </a:bodyPr>
          <a:lstStyle/>
          <a:p>
            <a:pPr>
              <a:lnSpc>
                <a:spcPct val="150000"/>
              </a:lnSpc>
            </a:pPr>
            <a:r>
              <a:rPr lang="en-US" sz="2600" b="1" dirty="0">
                <a:solidFill>
                  <a:schemeClr val="bg1"/>
                </a:solidFill>
                <a:latin typeface="Arial" panose="020B0604020202020204" pitchFamily="34" charset="0"/>
                <a:cs typeface="Arial" panose="020B0604020202020204" pitchFamily="34" charset="0"/>
              </a:rPr>
              <a:t>New York, NY</a:t>
            </a:r>
          </a:p>
          <a:p>
            <a:pPr marL="914400" lvl="1" indent="-457200">
              <a:lnSpc>
                <a:spcPct val="150000"/>
              </a:lnSpc>
              <a:buFont typeface="+mj-lt"/>
              <a:buAutoNum type="arabicPeriod"/>
            </a:pPr>
            <a:r>
              <a:rPr lang="en-US" sz="2200" dirty="0">
                <a:solidFill>
                  <a:schemeClr val="bg1"/>
                </a:solidFill>
                <a:latin typeface="Arial" panose="020B0604020202020204" pitchFamily="34" charset="0"/>
                <a:cs typeface="Arial" panose="020B0604020202020204" pitchFamily="34" charset="0"/>
              </a:rPr>
              <a:t>2015 settlement required 50% of fleet requirement by 2020.</a:t>
            </a:r>
          </a:p>
          <a:p>
            <a:pPr marL="914400" lvl="1" indent="-457200">
              <a:lnSpc>
                <a:spcPct val="150000"/>
              </a:lnSpc>
              <a:buFont typeface="+mj-lt"/>
              <a:buAutoNum type="arabicPeriod"/>
            </a:pPr>
            <a:r>
              <a:rPr lang="en-US" sz="2200" dirty="0">
                <a:solidFill>
                  <a:schemeClr val="bg1"/>
                </a:solidFill>
                <a:latin typeface="Arial" panose="020B0604020202020204" pitchFamily="34" charset="0"/>
                <a:cs typeface="Arial" panose="020B0604020202020204" pitchFamily="34" charset="0"/>
              </a:rPr>
              <a:t>Due to COVID, the deadline was extended to June 30, 2023.</a:t>
            </a:r>
          </a:p>
          <a:p>
            <a:pPr marL="914400" lvl="1" indent="-457200">
              <a:lnSpc>
                <a:spcPct val="150000"/>
              </a:lnSpc>
              <a:buFont typeface="+mj-lt"/>
              <a:buAutoNum type="arabicPeriod"/>
            </a:pPr>
            <a:r>
              <a:rPr lang="en-US" sz="2200" dirty="0">
                <a:solidFill>
                  <a:schemeClr val="bg1"/>
                </a:solidFill>
                <a:latin typeface="Arial" panose="020B0604020202020204" pitchFamily="34" charset="0"/>
                <a:cs typeface="Arial" panose="020B0604020202020204" pitchFamily="34" charset="0"/>
              </a:rPr>
              <a:t>At the deadline, Taxi and Limousine Commission reported they were at 32% and asked for the 50% requirement to be removed. </a:t>
            </a:r>
          </a:p>
          <a:p>
            <a:pPr marL="914400" lvl="1" indent="-457200">
              <a:lnSpc>
                <a:spcPct val="150000"/>
              </a:lnSpc>
              <a:buFont typeface="+mj-lt"/>
              <a:buAutoNum type="arabicPeriod"/>
            </a:pPr>
            <a:r>
              <a:rPr lang="en-US" sz="2200" dirty="0">
                <a:solidFill>
                  <a:schemeClr val="bg1"/>
                </a:solidFill>
                <a:latin typeface="Arial" panose="020B0604020202020204" pitchFamily="34" charset="0"/>
                <a:cs typeface="Arial" panose="020B0604020202020204" pitchFamily="34" charset="0"/>
              </a:rPr>
              <a:t>May 2024 hearing – judge ordered all new taxis accommodate wheelchairs until the 50% requirement was met.</a:t>
            </a:r>
          </a:p>
          <a:p>
            <a:pPr lvl="1">
              <a:lnSpc>
                <a:spcPct val="150000"/>
              </a:lnSpc>
            </a:pPr>
            <a:endParaRPr lang="en-US" sz="2200" b="1" dirty="0">
              <a:solidFill>
                <a:schemeClr val="bg1"/>
              </a:solidFill>
              <a:latin typeface="Arial" panose="020B0604020202020204" pitchFamily="34" charset="0"/>
              <a:cs typeface="Arial" panose="020B0604020202020204" pitchFamily="34" charset="0"/>
            </a:endParaRPr>
          </a:p>
          <a:p>
            <a:pPr lvl="1">
              <a:lnSpc>
                <a:spcPct val="150000"/>
              </a:lnSpc>
            </a:pPr>
            <a:r>
              <a:rPr lang="en-US" sz="2200" b="1" dirty="0">
                <a:solidFill>
                  <a:srgbClr val="FFFF00"/>
                </a:solidFill>
                <a:latin typeface="Arial" panose="020B0604020202020204" pitchFamily="34" charset="0"/>
                <a:cs typeface="Arial" panose="020B0604020202020204" pitchFamily="34" charset="0"/>
              </a:rPr>
              <a:t>February 2025 – 45% of active medallions were accessible</a:t>
            </a:r>
          </a:p>
          <a:p>
            <a:pPr lvl="1">
              <a:lnSpc>
                <a:spcPct val="150000"/>
              </a:lnSpc>
            </a:pPr>
            <a:endParaRPr lang="en-US" sz="2000" i="1" dirty="0">
              <a:solidFill>
                <a:schemeClr val="bg1"/>
              </a:solidFill>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25116395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E317D6-C24E-8169-22DE-9537EE823189}"/>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133D405-81B5-29F9-F645-DC94C3A8C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8E2BFC68-6685-EA9F-CDA5-53576359ED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E754F528-F982-6B63-6F1B-E9050C2C2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19C8E6A4-B59D-A20A-0869-60E554DE30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289B7D8C-3600-38F2-8A05-D027687921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A6D3CC45-0ECB-0646-CE23-56CB8DF215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F4ABB30E-023A-8B7D-B933-C8A798983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D5662C42-7BC3-8E70-C112-4E4FDCE54BB4}"/>
              </a:ext>
            </a:extLst>
          </p:cNvPr>
          <p:cNvSpPr>
            <a:spLocks noGrp="1"/>
          </p:cNvSpPr>
          <p:nvPr>
            <p:ph type="sldNum" sz="quarter" idx="12"/>
          </p:nvPr>
        </p:nvSpPr>
        <p:spPr/>
        <p:txBody>
          <a:bodyPr/>
          <a:lstStyle/>
          <a:p>
            <a:fld id="{97ADD2CD-795E-40BA-91BF-A8DAF0C6D858}" type="slidenum">
              <a:rPr lang="en-US" smtClean="0"/>
              <a:t>15</a:t>
            </a:fld>
            <a:endParaRPr lang="en-US" dirty="0"/>
          </a:p>
        </p:txBody>
      </p:sp>
      <p:sp>
        <p:nvSpPr>
          <p:cNvPr id="8" name="TextBox 7">
            <a:extLst>
              <a:ext uri="{FF2B5EF4-FFF2-40B4-BE49-F238E27FC236}">
                <a16:creationId xmlns:a16="http://schemas.microsoft.com/office/drawing/2014/main" id="{9EED0451-E75F-8737-76CF-55468C651CD6}"/>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A1B62A66-881B-D1AD-24D8-1A60E0720736}"/>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9" name="Picture 8" descr="A picture containing text, outdoor, building, road&#10;&#10;AI-generated content may be incorrect.">
            <a:extLst>
              <a:ext uri="{FF2B5EF4-FFF2-40B4-BE49-F238E27FC236}">
                <a16:creationId xmlns:a16="http://schemas.microsoft.com/office/drawing/2014/main" id="{34F67252-E427-7091-3EC8-7274D2272E29}"/>
              </a:ext>
            </a:extLst>
          </p:cNvPr>
          <p:cNvPicPr>
            <a:picLocks noChangeAspect="1"/>
          </p:cNvPicPr>
          <p:nvPr/>
        </p:nvPicPr>
        <p:blipFill>
          <a:blip r:embed="rId4">
            <a:alphaModFix amt="25000"/>
            <a:extLst>
              <a:ext uri="{28A0092B-C50C-407E-A947-70E740481C1C}">
                <a14:useLocalDpi xmlns:a14="http://schemas.microsoft.com/office/drawing/2010/main" val="0"/>
              </a:ext>
            </a:extLst>
          </a:blip>
          <a:stretch>
            <a:fillRect/>
          </a:stretch>
        </p:blipFill>
        <p:spPr>
          <a:xfrm>
            <a:off x="-9137" y="48135"/>
            <a:ext cx="12165846" cy="8110564"/>
          </a:xfrm>
          <a:prstGeom prst="rect">
            <a:avLst/>
          </a:prstGeom>
        </p:spPr>
      </p:pic>
      <p:sp>
        <p:nvSpPr>
          <p:cNvPr id="3" name="TextBox 2">
            <a:extLst>
              <a:ext uri="{FF2B5EF4-FFF2-40B4-BE49-F238E27FC236}">
                <a16:creationId xmlns:a16="http://schemas.microsoft.com/office/drawing/2014/main" id="{9C2E87BC-D069-0513-C846-839F9E13A178}"/>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Philadelphia, PA</a:t>
            </a:r>
          </a:p>
        </p:txBody>
      </p:sp>
      <p:sp>
        <p:nvSpPr>
          <p:cNvPr id="5" name="TextBox 4">
            <a:extLst>
              <a:ext uri="{FF2B5EF4-FFF2-40B4-BE49-F238E27FC236}">
                <a16:creationId xmlns:a16="http://schemas.microsoft.com/office/drawing/2014/main" id="{46683B51-80CC-8548-F83B-74BA5557EC74}"/>
              </a:ext>
            </a:extLst>
          </p:cNvPr>
          <p:cNvSpPr txBox="1"/>
          <p:nvPr/>
        </p:nvSpPr>
        <p:spPr>
          <a:xfrm>
            <a:off x="1097212" y="1236172"/>
            <a:ext cx="9865306" cy="4830874"/>
          </a:xfrm>
          <a:prstGeom prst="rect">
            <a:avLst/>
          </a:prstGeom>
          <a:noFill/>
        </p:spPr>
        <p:txBody>
          <a:bodyPr wrap="square" numCol="1">
            <a:spAutoFit/>
          </a:bodyPr>
          <a:lstStyle/>
          <a:p>
            <a:pPr marL="457200"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2015 – sale of wheelchair-accessible taxi medallions began</a:t>
            </a:r>
          </a:p>
          <a:p>
            <a:pPr marL="457200"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Requirements: </a:t>
            </a:r>
          </a:p>
          <a:p>
            <a:pPr marL="914400" lvl="1" indent="-457200">
              <a:lnSpc>
                <a:spcPct val="150000"/>
              </a:lnSpc>
              <a:buFont typeface="Arial" panose="020B0604020202020204" pitchFamily="34" charset="0"/>
              <a:buChar char="•"/>
            </a:pPr>
            <a:r>
              <a:rPr lang="en-US" sz="2000" dirty="0">
                <a:solidFill>
                  <a:schemeClr val="bg1"/>
                </a:solidFill>
                <a:latin typeface="Arial" panose="020B0604020202020204" pitchFamily="34" charset="0"/>
                <a:cs typeface="Arial" panose="020B0604020202020204" pitchFamily="34" charset="0"/>
              </a:rPr>
              <a:t>Certified taxi driver</a:t>
            </a:r>
          </a:p>
          <a:p>
            <a:pPr marL="914400" lvl="1" indent="-457200">
              <a:lnSpc>
                <a:spcPct val="150000"/>
              </a:lnSpc>
              <a:buFont typeface="Arial" panose="020B0604020202020204" pitchFamily="34" charset="0"/>
              <a:buChar char="•"/>
            </a:pPr>
            <a:r>
              <a:rPr lang="en-US" sz="2000" dirty="0">
                <a:solidFill>
                  <a:schemeClr val="bg1"/>
                </a:solidFill>
                <a:latin typeface="Arial" panose="020B0604020202020204" pitchFamily="34" charset="0"/>
                <a:cs typeface="Arial" panose="020B0604020202020204" pitchFamily="34" charset="0"/>
              </a:rPr>
              <a:t>WAV instruction, pass a test (every two years)</a:t>
            </a:r>
          </a:p>
          <a:p>
            <a:pPr marL="914400" lvl="1" indent="-457200">
              <a:lnSpc>
                <a:spcPct val="150000"/>
              </a:lnSpc>
              <a:buFont typeface="Arial" panose="020B0604020202020204" pitchFamily="34" charset="0"/>
              <a:buChar char="•"/>
            </a:pPr>
            <a:r>
              <a:rPr lang="en-US" sz="2000" dirty="0">
                <a:solidFill>
                  <a:schemeClr val="bg1"/>
                </a:solidFill>
                <a:latin typeface="Arial" panose="020B0604020202020204" pitchFamily="34" charset="0"/>
                <a:cs typeface="Arial" panose="020B0604020202020204" pitchFamily="34" charset="0"/>
              </a:rPr>
              <a:t>Give preference to wheelchair users</a:t>
            </a:r>
          </a:p>
          <a:p>
            <a:pPr marL="914400" lvl="1" indent="-457200">
              <a:lnSpc>
                <a:spcPct val="150000"/>
              </a:lnSpc>
              <a:buFont typeface="Arial" panose="020B0604020202020204" pitchFamily="34" charset="0"/>
              <a:buChar char="•"/>
            </a:pPr>
            <a:r>
              <a:rPr lang="en-US" sz="2000" dirty="0">
                <a:solidFill>
                  <a:schemeClr val="bg1"/>
                </a:solidFill>
                <a:latin typeface="Arial" panose="020B0604020202020204" pitchFamily="34" charset="0"/>
                <a:cs typeface="Arial" panose="020B0604020202020204" pitchFamily="34" charset="0"/>
              </a:rPr>
              <a:t>Dispatchers must maintain 10% WAVs in their associations to be able to provide WAVs within 20 minutes 24/7 or forward to other dispatchers</a:t>
            </a:r>
            <a:br>
              <a:rPr lang="en-US" sz="2000" dirty="0">
                <a:solidFill>
                  <a:schemeClr val="bg1"/>
                </a:solidFill>
                <a:latin typeface="Arial" panose="020B0604020202020204" pitchFamily="34" charset="0"/>
                <a:cs typeface="Arial" panose="020B0604020202020204" pitchFamily="34" charset="0"/>
              </a:rPr>
            </a:br>
            <a:endParaRPr lang="en-US" sz="2000" dirty="0">
              <a:solidFill>
                <a:schemeClr val="bg1"/>
              </a:solidFill>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No funding for assistance converting, purchasing, or </a:t>
            </a:r>
            <a:br>
              <a:rPr lang="en-US" sz="2200" dirty="0">
                <a:solidFill>
                  <a:schemeClr val="bg1"/>
                </a:solidFill>
                <a:latin typeface="Arial" panose="020B0604020202020204" pitchFamily="34" charset="0"/>
                <a:cs typeface="Arial" panose="020B0604020202020204" pitchFamily="34" charset="0"/>
              </a:rPr>
            </a:br>
            <a:r>
              <a:rPr lang="en-US" sz="2200" dirty="0">
                <a:solidFill>
                  <a:schemeClr val="bg1"/>
                </a:solidFill>
                <a:latin typeface="Arial" panose="020B0604020202020204" pitchFamily="34" charset="0"/>
                <a:cs typeface="Arial" panose="020B0604020202020204" pitchFamily="34" charset="0"/>
              </a:rPr>
              <a:t>maintaining WAVs</a:t>
            </a:r>
          </a:p>
        </p:txBody>
      </p:sp>
      <p:pic>
        <p:nvPicPr>
          <p:cNvPr id="7" name="Picture 6" descr="Logo&#10;&#10;Description automatically generated">
            <a:extLst>
              <a:ext uri="{FF2B5EF4-FFF2-40B4-BE49-F238E27FC236}">
                <a16:creationId xmlns:a16="http://schemas.microsoft.com/office/drawing/2014/main" id="{BB8758B2-6AF6-E233-7A57-5E45ED56E6C6}"/>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Tree>
    <p:custDataLst>
      <p:tags r:id="rId1"/>
    </p:custDataLst>
    <p:extLst>
      <p:ext uri="{BB962C8B-B14F-4D97-AF65-F5344CB8AC3E}">
        <p14:creationId xmlns:p14="http://schemas.microsoft.com/office/powerpoint/2010/main" val="17706197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E54AF-0457-AD1F-66DD-9BBCFF9C0E1C}"/>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9D50E-D1CD-9A83-C203-84FEFED80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84273D2E-CECD-3CC9-CEFC-5F938C85F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2C3337D6-A7FE-89FD-F299-50D4F2B228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844B8CB1-82BB-F9F0-45CB-B19ACBEE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FB8B400D-3612-A9C8-185E-EFB58A662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6C5EA64D-F84A-4713-2233-2BB77B238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603EBAB3-81D0-048C-E4CA-0CEB0848CB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4C78DE09-2FB9-A14C-10C6-8651AE876EA0}"/>
              </a:ext>
            </a:extLst>
          </p:cNvPr>
          <p:cNvSpPr>
            <a:spLocks noGrp="1"/>
          </p:cNvSpPr>
          <p:nvPr>
            <p:ph type="sldNum" sz="quarter" idx="12"/>
          </p:nvPr>
        </p:nvSpPr>
        <p:spPr/>
        <p:txBody>
          <a:bodyPr/>
          <a:lstStyle/>
          <a:p>
            <a:fld id="{97ADD2CD-795E-40BA-91BF-A8DAF0C6D858}" type="slidenum">
              <a:rPr lang="en-US" smtClean="0"/>
              <a:t>16</a:t>
            </a:fld>
            <a:endParaRPr lang="en-US" dirty="0"/>
          </a:p>
        </p:txBody>
      </p:sp>
      <p:sp>
        <p:nvSpPr>
          <p:cNvPr id="8" name="TextBox 7">
            <a:extLst>
              <a:ext uri="{FF2B5EF4-FFF2-40B4-BE49-F238E27FC236}">
                <a16:creationId xmlns:a16="http://schemas.microsoft.com/office/drawing/2014/main" id="{5F9AFE1E-4CBE-08A8-71A8-096CDB79191F}"/>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4FA8213C-1A53-8290-2F1B-8E7AB1A9BF50}"/>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9" name="Picture 8" descr="A picture containing text, outdoor, building, road&#10;&#10;AI-generated content may be incorrect.">
            <a:extLst>
              <a:ext uri="{FF2B5EF4-FFF2-40B4-BE49-F238E27FC236}">
                <a16:creationId xmlns:a16="http://schemas.microsoft.com/office/drawing/2014/main" id="{4FD0DE97-11FA-93A6-3FF4-1F9F9BDCB0E0}"/>
              </a:ext>
            </a:extLst>
          </p:cNvPr>
          <p:cNvPicPr>
            <a:picLocks noChangeAspect="1"/>
          </p:cNvPicPr>
          <p:nvPr/>
        </p:nvPicPr>
        <p:blipFill>
          <a:blip r:embed="rId4">
            <a:alphaModFix amt="25000"/>
            <a:extLst>
              <a:ext uri="{28A0092B-C50C-407E-A947-70E740481C1C}">
                <a14:useLocalDpi xmlns:a14="http://schemas.microsoft.com/office/drawing/2010/main" val="0"/>
              </a:ext>
            </a:extLst>
          </a:blip>
          <a:stretch>
            <a:fillRect/>
          </a:stretch>
        </p:blipFill>
        <p:spPr>
          <a:xfrm>
            <a:off x="-9137" y="48135"/>
            <a:ext cx="12165846" cy="8110564"/>
          </a:xfrm>
          <a:prstGeom prst="rect">
            <a:avLst/>
          </a:prstGeom>
        </p:spPr>
      </p:pic>
      <p:sp>
        <p:nvSpPr>
          <p:cNvPr id="3" name="TextBox 2">
            <a:extLst>
              <a:ext uri="{FF2B5EF4-FFF2-40B4-BE49-F238E27FC236}">
                <a16:creationId xmlns:a16="http://schemas.microsoft.com/office/drawing/2014/main" id="{C95B836F-F71A-4957-F9FE-EAB6B69D15B4}"/>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Philadelphia, PA</a:t>
            </a:r>
          </a:p>
        </p:txBody>
      </p:sp>
      <p:sp>
        <p:nvSpPr>
          <p:cNvPr id="5" name="TextBox 4">
            <a:extLst>
              <a:ext uri="{FF2B5EF4-FFF2-40B4-BE49-F238E27FC236}">
                <a16:creationId xmlns:a16="http://schemas.microsoft.com/office/drawing/2014/main" id="{B0766993-03A2-ED13-F1A5-325023AACF72}"/>
              </a:ext>
            </a:extLst>
          </p:cNvPr>
          <p:cNvSpPr txBox="1"/>
          <p:nvPr/>
        </p:nvSpPr>
        <p:spPr>
          <a:xfrm>
            <a:off x="1097212" y="1236172"/>
            <a:ext cx="9865306" cy="3076548"/>
          </a:xfrm>
          <a:prstGeom prst="rect">
            <a:avLst/>
          </a:prstGeom>
          <a:noFill/>
        </p:spPr>
        <p:txBody>
          <a:bodyPr wrap="square" numCol="1">
            <a:spAutoFit/>
          </a:bodyPr>
          <a:lstStyle/>
          <a:p>
            <a:pPr marL="457200" indent="-457200">
              <a:lnSpc>
                <a:spcPct val="150000"/>
              </a:lnSpc>
              <a:buFont typeface="Arial" panose="020B0604020202020204" pitchFamily="34" charset="0"/>
              <a:buChar char="•"/>
            </a:pPr>
            <a:r>
              <a:rPr lang="en-US" sz="2200" b="1" dirty="0">
                <a:solidFill>
                  <a:schemeClr val="bg1"/>
                </a:solidFill>
                <a:latin typeface="Arial" panose="020B0604020202020204" pitchFamily="34" charset="0"/>
                <a:cs typeface="Arial" panose="020B0604020202020204" pitchFamily="34" charset="0"/>
              </a:rPr>
              <a:t>Pre-pandemic: </a:t>
            </a:r>
          </a:p>
          <a:p>
            <a:pPr marL="914400" lvl="1"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1,600 taxis; 40 WAV taxis; 1,900 WAV rides annually</a:t>
            </a:r>
          </a:p>
          <a:p>
            <a:pPr marL="457200" indent="-457200">
              <a:lnSpc>
                <a:spcPct val="150000"/>
              </a:lnSpc>
              <a:buFont typeface="Arial" panose="020B0604020202020204" pitchFamily="34" charset="0"/>
              <a:buChar char="•"/>
            </a:pPr>
            <a:r>
              <a:rPr lang="en-US" sz="2200" b="1" dirty="0">
                <a:solidFill>
                  <a:schemeClr val="bg1"/>
                </a:solidFill>
                <a:latin typeface="Arial" panose="020B0604020202020204" pitchFamily="34" charset="0"/>
                <a:cs typeface="Arial" panose="020B0604020202020204" pitchFamily="34" charset="0"/>
              </a:rPr>
              <a:t>Today: </a:t>
            </a:r>
          </a:p>
          <a:p>
            <a:pPr marL="914400" lvl="1"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564 taxis; 3 WAV taxis</a:t>
            </a:r>
          </a:p>
          <a:p>
            <a:pPr marL="457200"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No city fund to assist drivers to convert, purchase, or maintain WAVs</a:t>
            </a:r>
          </a:p>
          <a:p>
            <a:pPr marL="457200" indent="-457200">
              <a:lnSpc>
                <a:spcPct val="150000"/>
              </a:lnSpc>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Stipend for drivers who complete WAV training &amp; waiver of certificate fee</a:t>
            </a:r>
          </a:p>
        </p:txBody>
      </p:sp>
      <p:pic>
        <p:nvPicPr>
          <p:cNvPr id="7" name="Picture 6" descr="Logo&#10;&#10;Description automatically generated">
            <a:extLst>
              <a:ext uri="{FF2B5EF4-FFF2-40B4-BE49-F238E27FC236}">
                <a16:creationId xmlns:a16="http://schemas.microsoft.com/office/drawing/2014/main" id="{48F9A88A-4AD8-0FA1-EA5E-1A52BF01453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Tree>
    <p:custDataLst>
      <p:tags r:id="rId1"/>
    </p:custDataLst>
    <p:extLst>
      <p:ext uri="{BB962C8B-B14F-4D97-AF65-F5344CB8AC3E}">
        <p14:creationId xmlns:p14="http://schemas.microsoft.com/office/powerpoint/2010/main" val="36109308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17</a:t>
            </a:fld>
            <a:endParaRPr lang="en-US" dirty="0"/>
          </a:p>
        </p:txBody>
      </p:sp>
      <p:sp>
        <p:nvSpPr>
          <p:cNvPr id="8" name="TextBox 7">
            <a:extLst>
              <a:ext uri="{FF2B5EF4-FFF2-40B4-BE49-F238E27FC236}">
                <a16:creationId xmlns:a16="http://schemas.microsoft.com/office/drawing/2014/main" id="{83DFF2E2-365F-50E4-C466-68CE349E8C29}"/>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6B59789D-BE67-AE01-6580-37D9A3541BCC}"/>
              </a:ext>
            </a:extLst>
          </p:cNvPr>
          <p:cNvSpPr txBox="1"/>
          <p:nvPr/>
        </p:nvSpPr>
        <p:spPr>
          <a:xfrm>
            <a:off x="561069" y="373103"/>
            <a:ext cx="11060723" cy="1323439"/>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Enforcement of ADA’s Equivalent Service Requirement</a:t>
            </a:r>
          </a:p>
        </p:txBody>
      </p:sp>
      <p:sp>
        <p:nvSpPr>
          <p:cNvPr id="5" name="TextBox 4">
            <a:extLst>
              <a:ext uri="{FF2B5EF4-FFF2-40B4-BE49-F238E27FC236}">
                <a16:creationId xmlns:a16="http://schemas.microsoft.com/office/drawing/2014/main" id="{AC454215-B5FE-FB5E-EDC7-DA5675141D85}"/>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6" name="Picture 5" descr="Logo&#10;&#10;Description automatically generated">
            <a:extLst>
              <a:ext uri="{FF2B5EF4-FFF2-40B4-BE49-F238E27FC236}">
                <a16:creationId xmlns:a16="http://schemas.microsoft.com/office/drawing/2014/main" id="{55A3D36F-C04C-650B-2D42-CA8324B1BB7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pic>
        <p:nvPicPr>
          <p:cNvPr id="7" name="Picture 6">
            <a:extLst>
              <a:ext uri="{FF2B5EF4-FFF2-40B4-BE49-F238E27FC236}">
                <a16:creationId xmlns:a16="http://schemas.microsoft.com/office/drawing/2014/main" id="{5B07A6C4-E9C9-8579-897B-270A3603C1CF}"/>
              </a:ext>
            </a:extLst>
          </p:cNvPr>
          <p:cNvPicPr>
            <a:picLocks noChangeAspect="1"/>
          </p:cNvPicPr>
          <p:nvPr/>
        </p:nvPicPr>
        <p:blipFill>
          <a:blip r:embed="rId5"/>
          <a:srcRect r="14804" b="17336"/>
          <a:stretch>
            <a:fillRect/>
          </a:stretch>
        </p:blipFill>
        <p:spPr>
          <a:xfrm>
            <a:off x="364133" y="1711607"/>
            <a:ext cx="8272826" cy="4773290"/>
          </a:xfrm>
          <a:prstGeom prst="rect">
            <a:avLst/>
          </a:prstGeom>
        </p:spPr>
      </p:pic>
    </p:spTree>
    <p:custDataLst>
      <p:tags r:id="rId1"/>
    </p:custDataLst>
    <p:extLst>
      <p:ext uri="{BB962C8B-B14F-4D97-AF65-F5344CB8AC3E}">
        <p14:creationId xmlns:p14="http://schemas.microsoft.com/office/powerpoint/2010/main" val="3352055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18</a:t>
            </a:fld>
            <a:endParaRPr lang="en-US" dirty="0"/>
          </a:p>
        </p:txBody>
      </p:sp>
      <p:sp>
        <p:nvSpPr>
          <p:cNvPr id="8" name="TextBox 7">
            <a:extLst>
              <a:ext uri="{FF2B5EF4-FFF2-40B4-BE49-F238E27FC236}">
                <a16:creationId xmlns:a16="http://schemas.microsoft.com/office/drawing/2014/main" id="{83DFF2E2-365F-50E4-C466-68CE349E8C29}"/>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AB0D69E1-A1BE-CD0C-01B2-CBE899C14052}"/>
              </a:ext>
            </a:extLst>
          </p:cNvPr>
          <p:cNvSpPr txBox="1"/>
          <p:nvPr/>
        </p:nvSpPr>
        <p:spPr>
          <a:xfrm>
            <a:off x="1430594" y="6017342"/>
            <a:ext cx="184731" cy="369332"/>
          </a:xfrm>
          <a:prstGeom prst="rect">
            <a:avLst/>
          </a:prstGeom>
          <a:noFill/>
        </p:spPr>
        <p:txBody>
          <a:bodyPr wrap="none" rtlCol="0">
            <a:spAutoFit/>
          </a:bodyPr>
          <a:lstStyle/>
          <a:p>
            <a:endParaRPr lang="en-US" dirty="0"/>
          </a:p>
        </p:txBody>
      </p:sp>
      <p:sp>
        <p:nvSpPr>
          <p:cNvPr id="11" name="TextBox 10">
            <a:extLst>
              <a:ext uri="{FF2B5EF4-FFF2-40B4-BE49-F238E27FC236}">
                <a16:creationId xmlns:a16="http://schemas.microsoft.com/office/drawing/2014/main" id="{78E0496F-52D9-EAE0-2D46-E47450B0AB48}"/>
              </a:ext>
            </a:extLst>
          </p:cNvPr>
          <p:cNvSpPr txBox="1"/>
          <p:nvPr/>
        </p:nvSpPr>
        <p:spPr>
          <a:xfrm>
            <a:off x="561069" y="373103"/>
            <a:ext cx="11060723" cy="1323439"/>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Enforcement of ADA’s Equivalent Service Requirement</a:t>
            </a:r>
          </a:p>
        </p:txBody>
      </p:sp>
      <p:sp>
        <p:nvSpPr>
          <p:cNvPr id="12" name="TextBox 11">
            <a:extLst>
              <a:ext uri="{FF2B5EF4-FFF2-40B4-BE49-F238E27FC236}">
                <a16:creationId xmlns:a16="http://schemas.microsoft.com/office/drawing/2014/main" id="{E1DF5BBF-E7B1-D672-F487-1B7BE7D6DF07}"/>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13" name="Picture 12" descr="Logo&#10;&#10;Description automatically generated">
            <a:extLst>
              <a:ext uri="{FF2B5EF4-FFF2-40B4-BE49-F238E27FC236}">
                <a16:creationId xmlns:a16="http://schemas.microsoft.com/office/drawing/2014/main" id="{7AF61A6D-66B6-AA31-D89C-D519240CB67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pic>
        <p:nvPicPr>
          <p:cNvPr id="4" name="Picture 3">
            <a:extLst>
              <a:ext uri="{FF2B5EF4-FFF2-40B4-BE49-F238E27FC236}">
                <a16:creationId xmlns:a16="http://schemas.microsoft.com/office/drawing/2014/main" id="{AD261493-3B86-15A5-C6AF-9B59A7FA894D}"/>
              </a:ext>
            </a:extLst>
          </p:cNvPr>
          <p:cNvPicPr>
            <a:picLocks noChangeAspect="1"/>
          </p:cNvPicPr>
          <p:nvPr/>
        </p:nvPicPr>
        <p:blipFill>
          <a:blip r:embed="rId5"/>
          <a:srcRect b="12326"/>
          <a:stretch>
            <a:fillRect/>
          </a:stretch>
        </p:blipFill>
        <p:spPr>
          <a:xfrm>
            <a:off x="782029" y="1793456"/>
            <a:ext cx="7827337" cy="4691441"/>
          </a:xfrm>
          <a:prstGeom prst="rect">
            <a:avLst/>
          </a:prstGeom>
        </p:spPr>
      </p:pic>
    </p:spTree>
    <p:custDataLst>
      <p:tags r:id="rId1"/>
    </p:custDataLst>
    <p:extLst>
      <p:ext uri="{BB962C8B-B14F-4D97-AF65-F5344CB8AC3E}">
        <p14:creationId xmlns:p14="http://schemas.microsoft.com/office/powerpoint/2010/main" val="3861244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19</a:t>
            </a:fld>
            <a:endParaRPr lang="en-US" dirty="0"/>
          </a:p>
        </p:txBody>
      </p:sp>
      <p:sp>
        <p:nvSpPr>
          <p:cNvPr id="3" name="TextBox 2">
            <a:extLst>
              <a:ext uri="{FF2B5EF4-FFF2-40B4-BE49-F238E27FC236}">
                <a16:creationId xmlns:a16="http://schemas.microsoft.com/office/drawing/2014/main" id="{B4DEBC7E-62FF-1A20-99C2-F29005AF3034}"/>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4" name="Picture 3" descr="Logo&#10;&#10;Description automatically generated">
            <a:extLst>
              <a:ext uri="{FF2B5EF4-FFF2-40B4-BE49-F238E27FC236}">
                <a16:creationId xmlns:a16="http://schemas.microsoft.com/office/drawing/2014/main" id="{C6DE8DCF-03F0-B193-127B-F06CF8E166F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5" name="TextBox 4">
            <a:extLst>
              <a:ext uri="{FF2B5EF4-FFF2-40B4-BE49-F238E27FC236}">
                <a16:creationId xmlns:a16="http://schemas.microsoft.com/office/drawing/2014/main" id="{90337A5A-FFAC-4DC1-3D68-911B167D4725}"/>
              </a:ext>
            </a:extLst>
          </p:cNvPr>
          <p:cNvSpPr txBox="1"/>
          <p:nvPr/>
        </p:nvSpPr>
        <p:spPr>
          <a:xfrm>
            <a:off x="835479" y="1248949"/>
            <a:ext cx="10599900" cy="2799549"/>
          </a:xfrm>
          <a:prstGeom prst="rect">
            <a:avLst/>
          </a:prstGeom>
          <a:noFill/>
        </p:spPr>
        <p:txBody>
          <a:bodyPr wrap="square" numCol="1">
            <a:spAutoFit/>
          </a:bodyPr>
          <a:lstStyle/>
          <a:p>
            <a:pPr>
              <a:lnSpc>
                <a:spcPct val="150000"/>
              </a:lnSpc>
            </a:pPr>
            <a:r>
              <a:rPr lang="en-US" sz="2600" b="1" dirty="0">
                <a:solidFill>
                  <a:schemeClr val="bg1"/>
                </a:solidFill>
                <a:latin typeface="Arial" panose="020B0604020202020204" pitchFamily="34" charset="0"/>
                <a:cs typeface="Arial" panose="020B0604020202020204" pitchFamily="34" charset="0"/>
              </a:rPr>
              <a:t>U.S. Department of Justice, Civil Rights Division </a:t>
            </a:r>
          </a:p>
          <a:p>
            <a:pPr marL="342900" indent="-342900">
              <a:lnSpc>
                <a:spcPct val="150000"/>
              </a:lnSpc>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The DOJ online complaint form and its corresponding database that receives complaints should be updated and modernized.</a:t>
            </a:r>
          </a:p>
          <a:p>
            <a:pPr marL="342900" indent="-342900">
              <a:lnSpc>
                <a:spcPct val="150000"/>
              </a:lnSpc>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Vigorously enforce the ADA’s “equivalent service” requirement for taxis. </a:t>
            </a:r>
          </a:p>
          <a:p>
            <a:pPr>
              <a:lnSpc>
                <a:spcPct val="150000"/>
              </a:lnSpc>
            </a:pPr>
            <a:endParaRPr lang="en-US" sz="2200" dirty="0">
              <a:solidFill>
                <a:schemeClr val="bg1"/>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5D71AE1F-EA18-099A-23D2-1910098EB6AA}"/>
              </a:ext>
            </a:extLst>
          </p:cNvPr>
          <p:cNvSpPr txBox="1"/>
          <p:nvPr/>
        </p:nvSpPr>
        <p:spPr>
          <a:xfrm>
            <a:off x="561069" y="373103"/>
            <a:ext cx="11060723"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WAV Taxi Recommendations</a:t>
            </a:r>
          </a:p>
        </p:txBody>
      </p:sp>
    </p:spTree>
    <p:custDataLst>
      <p:tags r:id="rId1"/>
    </p:custDataLst>
    <p:extLst>
      <p:ext uri="{BB962C8B-B14F-4D97-AF65-F5344CB8AC3E}">
        <p14:creationId xmlns:p14="http://schemas.microsoft.com/office/powerpoint/2010/main" val="2722642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2</a:t>
            </a:fld>
            <a:endParaRPr lang="en-US" dirty="0"/>
          </a:p>
        </p:txBody>
      </p:sp>
      <p:sp>
        <p:nvSpPr>
          <p:cNvPr id="8" name="TextBox 7">
            <a:extLst>
              <a:ext uri="{FF2B5EF4-FFF2-40B4-BE49-F238E27FC236}">
                <a16:creationId xmlns:a16="http://schemas.microsoft.com/office/drawing/2014/main" id="{83DFF2E2-365F-50E4-C466-68CE349E8C29}"/>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C5DB927F-0742-630E-49B9-FCA257F1B65A}"/>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7" name="Picture 6" descr="Logo&#10;&#10;Description automatically generated">
            <a:extLst>
              <a:ext uri="{FF2B5EF4-FFF2-40B4-BE49-F238E27FC236}">
                <a16:creationId xmlns:a16="http://schemas.microsoft.com/office/drawing/2014/main" id="{E0B25E6B-D3BB-3C1C-68C7-FE468EB40F1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4" name="TextBox 3">
            <a:extLst>
              <a:ext uri="{FF2B5EF4-FFF2-40B4-BE49-F238E27FC236}">
                <a16:creationId xmlns:a16="http://schemas.microsoft.com/office/drawing/2014/main" id="{DD299760-4882-20CD-6205-6F92CD663C3A}"/>
              </a:ext>
            </a:extLst>
          </p:cNvPr>
          <p:cNvSpPr txBox="1"/>
          <p:nvPr/>
        </p:nvSpPr>
        <p:spPr>
          <a:xfrm>
            <a:off x="1152653" y="1588605"/>
            <a:ext cx="9769824" cy="5047536"/>
          </a:xfrm>
          <a:prstGeom prst="rect">
            <a:avLst/>
          </a:prstGeom>
          <a:noFill/>
        </p:spPr>
        <p:txBody>
          <a:bodyPr wrap="square" numCol="1">
            <a:spAutoFit/>
          </a:bodyPr>
          <a:lstStyle/>
          <a:p>
            <a:pPr marL="457200" indent="-457200">
              <a:buFont typeface="Arial" panose="020B0604020202020204" pitchFamily="34" charset="0"/>
              <a:buChar char="•"/>
            </a:pPr>
            <a:r>
              <a:rPr lang="en-US" sz="2400" b="1" dirty="0">
                <a:solidFill>
                  <a:schemeClr val="bg1"/>
                </a:solidFill>
                <a:latin typeface="Arial" panose="020B0604020202020204" pitchFamily="34" charset="0"/>
                <a:cs typeface="Arial" panose="020B0604020202020204" pitchFamily="34" charset="0"/>
              </a:rPr>
              <a:t>Transportation disadvantages:</a:t>
            </a:r>
          </a:p>
          <a:p>
            <a:pPr marL="914400" lvl="1"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Less likely to own a vehicle</a:t>
            </a:r>
          </a:p>
          <a:p>
            <a:pPr marL="914400" lvl="1"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Less likely to have access to a vehicle</a:t>
            </a:r>
          </a:p>
          <a:p>
            <a:pPr marL="914400" lvl="1"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Less likely to drive a vehicle</a:t>
            </a:r>
          </a:p>
          <a:p>
            <a:pPr marL="914400" lvl="1"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Generational cycles of poverty</a:t>
            </a:r>
          </a:p>
          <a:p>
            <a:pPr marL="914400" lvl="1"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Lower employment levels</a:t>
            </a:r>
          </a:p>
          <a:p>
            <a:pPr marL="914400" lvl="1"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Less social capital and network deficits</a:t>
            </a:r>
            <a:br>
              <a:rPr lang="en-US" sz="2400" dirty="0">
                <a:solidFill>
                  <a:schemeClr val="bg1"/>
                </a:solidFill>
                <a:latin typeface="Arial" panose="020B0604020202020204" pitchFamily="34" charset="0"/>
                <a:cs typeface="Arial" panose="020B0604020202020204" pitchFamily="34" charset="0"/>
              </a:rPr>
            </a:br>
            <a:endParaRPr lang="en-US" sz="2400" dirty="0">
              <a:solidFill>
                <a:schemeClr val="bg1"/>
              </a:solidFill>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400" b="1" dirty="0">
                <a:solidFill>
                  <a:schemeClr val="bg1"/>
                </a:solidFill>
                <a:latin typeface="Arial" panose="020B0604020202020204" pitchFamily="34" charset="0"/>
                <a:cs typeface="Arial" panose="020B0604020202020204" pitchFamily="34" charset="0"/>
              </a:rPr>
              <a:t>Transportation Network Companies (TNCs):</a:t>
            </a:r>
          </a:p>
          <a:p>
            <a:pPr marL="914400" lvl="1"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4% of regions in which TNCs operate have WAVs</a:t>
            </a:r>
          </a:p>
          <a:p>
            <a:pPr marL="914400" lvl="1"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Non-equivalent service </a:t>
            </a:r>
          </a:p>
          <a:p>
            <a:pPr marL="1371600" lvl="2"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Less operating hours, longer wait times</a:t>
            </a:r>
          </a:p>
          <a:p>
            <a:pPr marL="1371600" lvl="2"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Additional fees</a:t>
            </a:r>
          </a:p>
          <a:p>
            <a:pPr marL="1371600" lvl="2" indent="-457200">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Driver attitudes</a:t>
            </a:r>
          </a:p>
        </p:txBody>
      </p:sp>
      <p:sp>
        <p:nvSpPr>
          <p:cNvPr id="3" name="TextBox 2">
            <a:extLst>
              <a:ext uri="{FF2B5EF4-FFF2-40B4-BE49-F238E27FC236}">
                <a16:creationId xmlns:a16="http://schemas.microsoft.com/office/drawing/2014/main" id="{1EC59DB2-DB0C-8A61-3441-1714F7B24C84}"/>
              </a:ext>
            </a:extLst>
          </p:cNvPr>
          <p:cNvSpPr txBox="1"/>
          <p:nvPr/>
        </p:nvSpPr>
        <p:spPr>
          <a:xfrm>
            <a:off x="1392387" y="616511"/>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Past Briefing Recaps</a:t>
            </a:r>
          </a:p>
        </p:txBody>
      </p:sp>
    </p:spTree>
    <p:custDataLst>
      <p:tags r:id="rId1"/>
    </p:custDataLst>
    <p:extLst>
      <p:ext uri="{BB962C8B-B14F-4D97-AF65-F5344CB8AC3E}">
        <p14:creationId xmlns:p14="http://schemas.microsoft.com/office/powerpoint/2010/main" val="18804891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20</a:t>
            </a:fld>
            <a:endParaRPr lang="en-US" dirty="0"/>
          </a:p>
        </p:txBody>
      </p:sp>
      <p:sp>
        <p:nvSpPr>
          <p:cNvPr id="3" name="TextBox 2">
            <a:extLst>
              <a:ext uri="{FF2B5EF4-FFF2-40B4-BE49-F238E27FC236}">
                <a16:creationId xmlns:a16="http://schemas.microsoft.com/office/drawing/2014/main" id="{64C7037B-417A-4A03-B86C-23A7373C7C78}"/>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4" name="Picture 3" descr="Logo&#10;&#10;Description automatically generated">
            <a:extLst>
              <a:ext uri="{FF2B5EF4-FFF2-40B4-BE49-F238E27FC236}">
                <a16:creationId xmlns:a16="http://schemas.microsoft.com/office/drawing/2014/main" id="{F8DA4EDE-F2B7-32A0-3369-DF29CC5ECCA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5" name="TextBox 4">
            <a:extLst>
              <a:ext uri="{FF2B5EF4-FFF2-40B4-BE49-F238E27FC236}">
                <a16:creationId xmlns:a16="http://schemas.microsoft.com/office/drawing/2014/main" id="{B1CAD767-0644-E770-AD34-1B1D72E34FD8}"/>
              </a:ext>
            </a:extLst>
          </p:cNvPr>
          <p:cNvSpPr txBox="1"/>
          <p:nvPr/>
        </p:nvSpPr>
        <p:spPr>
          <a:xfrm>
            <a:off x="835479" y="1248949"/>
            <a:ext cx="10599900" cy="3713261"/>
          </a:xfrm>
          <a:prstGeom prst="rect">
            <a:avLst/>
          </a:prstGeom>
          <a:noFill/>
        </p:spPr>
        <p:txBody>
          <a:bodyPr wrap="square" numCol="1">
            <a:spAutoFit/>
          </a:bodyPr>
          <a:lstStyle/>
          <a:p>
            <a:pPr>
              <a:lnSpc>
                <a:spcPct val="150000"/>
              </a:lnSpc>
            </a:pPr>
            <a:r>
              <a:rPr lang="en-US" sz="2600" b="1" dirty="0">
                <a:solidFill>
                  <a:schemeClr val="bg1"/>
                </a:solidFill>
                <a:latin typeface="Arial" panose="020B0604020202020204" pitchFamily="34" charset="0"/>
                <a:cs typeface="Arial" panose="020B0604020202020204" pitchFamily="34" charset="0"/>
              </a:rPr>
              <a:t>Require or incentivize WAVs by law </a:t>
            </a:r>
          </a:p>
          <a:p>
            <a:pPr marL="342900" indent="-342900">
              <a:lnSpc>
                <a:spcPct val="150000"/>
              </a:lnSpc>
              <a:spcAft>
                <a:spcPts val="1200"/>
              </a:spcAft>
              <a:buFont typeface="Arial" panose="020B0604020202020204" pitchFamily="34" charset="0"/>
              <a:buChar char="•"/>
            </a:pPr>
            <a:r>
              <a:rPr lang="en-US" sz="2000" b="1" dirty="0">
                <a:solidFill>
                  <a:schemeClr val="bg1"/>
                </a:solidFill>
                <a:latin typeface="Arial" panose="020B0604020202020204" pitchFamily="34" charset="0"/>
                <a:cs typeface="Arial" panose="020B0604020202020204" pitchFamily="34" charset="0"/>
              </a:rPr>
              <a:t>Cities and counties </a:t>
            </a:r>
            <a:r>
              <a:rPr lang="en-US" sz="2000" dirty="0">
                <a:solidFill>
                  <a:schemeClr val="bg1"/>
                </a:solidFill>
                <a:latin typeface="Arial" panose="020B0604020202020204" pitchFamily="34" charset="0"/>
                <a:cs typeface="Arial" panose="020B0604020202020204" pitchFamily="34" charset="0"/>
              </a:rPr>
              <a:t>– TNCs must provide WAVs as prerequisite to doing business or pay fee to fund taxi drivers to purchase, convert, and maintain WAVs</a:t>
            </a:r>
          </a:p>
          <a:p>
            <a:pPr marL="342900" indent="-342900">
              <a:lnSpc>
                <a:spcPct val="150000"/>
              </a:lnSpc>
              <a:spcAft>
                <a:spcPts val="1200"/>
              </a:spcAft>
              <a:buFont typeface="Arial" panose="020B0604020202020204" pitchFamily="34" charset="0"/>
              <a:buChar char="•"/>
            </a:pPr>
            <a:r>
              <a:rPr lang="en-US" sz="2000" b="1" dirty="0">
                <a:solidFill>
                  <a:schemeClr val="bg1"/>
                </a:solidFill>
                <a:latin typeface="Arial" panose="020B0604020202020204" pitchFamily="34" charset="0"/>
                <a:cs typeface="Arial" panose="020B0604020202020204" pitchFamily="34" charset="0"/>
              </a:rPr>
              <a:t>States</a:t>
            </a:r>
            <a:r>
              <a:rPr lang="en-US" sz="2000" dirty="0">
                <a:solidFill>
                  <a:schemeClr val="bg1"/>
                </a:solidFill>
                <a:latin typeface="Arial" panose="020B0604020202020204" pitchFamily="34" charset="0"/>
                <a:cs typeface="Arial" panose="020B0604020202020204" pitchFamily="34" charset="0"/>
              </a:rPr>
              <a:t> – Impose a surcharge on TNCs to incentivize taxi drivers to be WAV drivers</a:t>
            </a:r>
          </a:p>
          <a:p>
            <a:pPr marL="342900" indent="-342900">
              <a:lnSpc>
                <a:spcPct val="150000"/>
              </a:lnSpc>
              <a:spcAft>
                <a:spcPts val="1200"/>
              </a:spcAft>
              <a:buFont typeface="Arial" panose="020B0604020202020204" pitchFamily="34" charset="0"/>
              <a:buChar char="•"/>
            </a:pPr>
            <a:r>
              <a:rPr lang="en-US" sz="2000" b="1" dirty="0">
                <a:solidFill>
                  <a:schemeClr val="bg1"/>
                </a:solidFill>
                <a:latin typeface="Arial" panose="020B0604020202020204" pitchFamily="34" charset="0"/>
                <a:cs typeface="Arial" panose="020B0604020202020204" pitchFamily="34" charset="0"/>
              </a:rPr>
              <a:t>Congress – </a:t>
            </a:r>
            <a:r>
              <a:rPr lang="en-US" sz="2000" dirty="0">
                <a:solidFill>
                  <a:schemeClr val="bg1"/>
                </a:solidFill>
                <a:latin typeface="Arial" panose="020B0604020202020204" pitchFamily="34" charset="0"/>
                <a:cs typeface="Arial" panose="020B0604020202020204" pitchFamily="34" charset="0"/>
              </a:rPr>
              <a:t>TNCs, taxi companies, and AV companies that deploy </a:t>
            </a:r>
            <a:br>
              <a:rPr lang="en-US" sz="2000" dirty="0">
                <a:solidFill>
                  <a:schemeClr val="bg1"/>
                </a:solidFill>
                <a:latin typeface="Arial" panose="020B0604020202020204" pitchFamily="34" charset="0"/>
                <a:cs typeface="Arial" panose="020B0604020202020204" pitchFamily="34" charset="0"/>
              </a:rPr>
            </a:br>
            <a:r>
              <a:rPr lang="en-US" sz="2000" dirty="0">
                <a:solidFill>
                  <a:schemeClr val="bg1"/>
                </a:solidFill>
                <a:latin typeface="Arial" panose="020B0604020202020204" pitchFamily="34" charset="0"/>
                <a:cs typeface="Arial" panose="020B0604020202020204" pitchFamily="34" charset="0"/>
              </a:rPr>
              <a:t>robotaxis should be required to provide and maintain an active </a:t>
            </a:r>
            <a:br>
              <a:rPr lang="en-US" sz="2000" dirty="0">
                <a:solidFill>
                  <a:schemeClr val="bg1"/>
                </a:solidFill>
                <a:latin typeface="Arial" panose="020B0604020202020204" pitchFamily="34" charset="0"/>
                <a:cs typeface="Arial" panose="020B0604020202020204" pitchFamily="34" charset="0"/>
              </a:rPr>
            </a:br>
            <a:r>
              <a:rPr lang="en-US" sz="2000" dirty="0">
                <a:solidFill>
                  <a:schemeClr val="bg1"/>
                </a:solidFill>
                <a:latin typeface="Arial" panose="020B0604020202020204" pitchFamily="34" charset="0"/>
                <a:cs typeface="Arial" panose="020B0604020202020204" pitchFamily="34" charset="0"/>
              </a:rPr>
              <a:t>percentage of WAVs in each community in which they operate</a:t>
            </a:r>
          </a:p>
        </p:txBody>
      </p:sp>
      <p:sp>
        <p:nvSpPr>
          <p:cNvPr id="6" name="TextBox 5">
            <a:extLst>
              <a:ext uri="{FF2B5EF4-FFF2-40B4-BE49-F238E27FC236}">
                <a16:creationId xmlns:a16="http://schemas.microsoft.com/office/drawing/2014/main" id="{7BACCF18-4AE8-B76E-8C48-4F98FAB3D6C8}"/>
              </a:ext>
            </a:extLst>
          </p:cNvPr>
          <p:cNvSpPr txBox="1"/>
          <p:nvPr/>
        </p:nvSpPr>
        <p:spPr>
          <a:xfrm>
            <a:off x="561069" y="373103"/>
            <a:ext cx="11060723"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WAV Taxi Recommendations</a:t>
            </a:r>
          </a:p>
        </p:txBody>
      </p:sp>
    </p:spTree>
    <p:custDataLst>
      <p:tags r:id="rId1"/>
    </p:custDataLst>
    <p:extLst>
      <p:ext uri="{BB962C8B-B14F-4D97-AF65-F5344CB8AC3E}">
        <p14:creationId xmlns:p14="http://schemas.microsoft.com/office/powerpoint/2010/main" val="787582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21</a:t>
            </a:fld>
            <a:endParaRPr lang="en-US" dirty="0"/>
          </a:p>
        </p:txBody>
      </p:sp>
      <p:sp>
        <p:nvSpPr>
          <p:cNvPr id="3" name="TextBox 2">
            <a:extLst>
              <a:ext uri="{FF2B5EF4-FFF2-40B4-BE49-F238E27FC236}">
                <a16:creationId xmlns:a16="http://schemas.microsoft.com/office/drawing/2014/main" id="{B3FCE202-63A6-09C3-C769-C97A2EFEB1D3}"/>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4" name="Picture 3" descr="Logo&#10;&#10;Description automatically generated">
            <a:extLst>
              <a:ext uri="{FF2B5EF4-FFF2-40B4-BE49-F238E27FC236}">
                <a16:creationId xmlns:a16="http://schemas.microsoft.com/office/drawing/2014/main" id="{78F2B084-D4C6-D1E9-CF83-052B1E5091B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5" name="TextBox 4">
            <a:extLst>
              <a:ext uri="{FF2B5EF4-FFF2-40B4-BE49-F238E27FC236}">
                <a16:creationId xmlns:a16="http://schemas.microsoft.com/office/drawing/2014/main" id="{E356036D-F91E-51B5-46BE-0CDD9B9C70ED}"/>
              </a:ext>
            </a:extLst>
          </p:cNvPr>
          <p:cNvSpPr txBox="1"/>
          <p:nvPr/>
        </p:nvSpPr>
        <p:spPr>
          <a:xfrm>
            <a:off x="835479" y="1248949"/>
            <a:ext cx="10599900" cy="2332177"/>
          </a:xfrm>
          <a:prstGeom prst="rect">
            <a:avLst/>
          </a:prstGeom>
          <a:noFill/>
        </p:spPr>
        <p:txBody>
          <a:bodyPr wrap="square" numCol="1">
            <a:spAutoFit/>
          </a:bodyPr>
          <a:lstStyle/>
          <a:p>
            <a:pPr>
              <a:lnSpc>
                <a:spcPct val="150000"/>
              </a:lnSpc>
            </a:pPr>
            <a:r>
              <a:rPr lang="en-US" sz="2800" b="1" dirty="0">
                <a:solidFill>
                  <a:schemeClr val="bg1"/>
                </a:solidFill>
                <a:latin typeface="Arial" panose="020B0604020202020204" pitchFamily="34" charset="0"/>
                <a:cs typeface="Arial" panose="020B0604020202020204" pitchFamily="34" charset="0"/>
              </a:rPr>
              <a:t>U.S. Department of Transportation, Office for Civil Rights </a:t>
            </a:r>
            <a:r>
              <a:rPr lang="en-US" sz="2400" dirty="0">
                <a:solidFill>
                  <a:schemeClr val="bg1"/>
                </a:solidFill>
                <a:latin typeface="Arial" panose="020B0604020202020204" pitchFamily="34" charset="0"/>
                <a:cs typeface="Arial" panose="020B0604020202020204" pitchFamily="34" charset="0"/>
              </a:rPr>
              <a:t>Amend its ADA regulation or issue a new regulation to require taxi</a:t>
            </a:r>
          </a:p>
          <a:p>
            <a:pPr>
              <a:lnSpc>
                <a:spcPct val="150000"/>
              </a:lnSpc>
            </a:pPr>
            <a:r>
              <a:rPr lang="en-US" sz="2400" dirty="0">
                <a:solidFill>
                  <a:schemeClr val="bg1"/>
                </a:solidFill>
                <a:latin typeface="Arial" panose="020B0604020202020204" pitchFamily="34" charset="0"/>
                <a:cs typeface="Arial" panose="020B0604020202020204" pitchFamily="34" charset="0"/>
              </a:rPr>
              <a:t>services, TNCs, and autonomous taxi services to have a percentage </a:t>
            </a:r>
            <a:br>
              <a:rPr lang="en-US" sz="2400" dirty="0">
                <a:solidFill>
                  <a:schemeClr val="bg1"/>
                </a:solidFill>
                <a:latin typeface="Arial" panose="020B0604020202020204" pitchFamily="34" charset="0"/>
                <a:cs typeface="Arial" panose="020B0604020202020204" pitchFamily="34" charset="0"/>
              </a:rPr>
            </a:br>
            <a:r>
              <a:rPr lang="en-US" sz="2400" dirty="0">
                <a:solidFill>
                  <a:schemeClr val="bg1"/>
                </a:solidFill>
                <a:latin typeface="Arial" panose="020B0604020202020204" pitchFamily="34" charset="0"/>
                <a:cs typeface="Arial" panose="020B0604020202020204" pitchFamily="34" charset="0"/>
              </a:rPr>
              <a:t>of WAVs in service and available in each locality where they operate.</a:t>
            </a:r>
          </a:p>
        </p:txBody>
      </p:sp>
      <p:sp>
        <p:nvSpPr>
          <p:cNvPr id="6" name="TextBox 5">
            <a:extLst>
              <a:ext uri="{FF2B5EF4-FFF2-40B4-BE49-F238E27FC236}">
                <a16:creationId xmlns:a16="http://schemas.microsoft.com/office/drawing/2014/main" id="{150BA11C-3774-0685-08F8-B1F6CD83B87F}"/>
              </a:ext>
            </a:extLst>
          </p:cNvPr>
          <p:cNvSpPr txBox="1"/>
          <p:nvPr/>
        </p:nvSpPr>
        <p:spPr>
          <a:xfrm>
            <a:off x="561069" y="373103"/>
            <a:ext cx="11060723"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WAV Taxi Recommendations</a:t>
            </a:r>
          </a:p>
        </p:txBody>
      </p:sp>
    </p:spTree>
    <p:custDataLst>
      <p:tags r:id="rId1"/>
    </p:custDataLst>
    <p:extLst>
      <p:ext uri="{BB962C8B-B14F-4D97-AF65-F5344CB8AC3E}">
        <p14:creationId xmlns:p14="http://schemas.microsoft.com/office/powerpoint/2010/main" val="3633870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22</a:t>
            </a:fld>
            <a:endParaRPr lang="en-US" dirty="0"/>
          </a:p>
        </p:txBody>
      </p:sp>
      <p:sp>
        <p:nvSpPr>
          <p:cNvPr id="3" name="TextBox 2">
            <a:extLst>
              <a:ext uri="{FF2B5EF4-FFF2-40B4-BE49-F238E27FC236}">
                <a16:creationId xmlns:a16="http://schemas.microsoft.com/office/drawing/2014/main" id="{4F30BBAD-08C9-2E85-ED3B-011262DB3398}"/>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4" name="Picture 3" descr="Logo&#10;&#10;Description automatically generated">
            <a:extLst>
              <a:ext uri="{FF2B5EF4-FFF2-40B4-BE49-F238E27FC236}">
                <a16:creationId xmlns:a16="http://schemas.microsoft.com/office/drawing/2014/main" id="{E9A78211-71B1-D598-00BE-67B09993A6D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pic>
        <p:nvPicPr>
          <p:cNvPr id="5" name="Picture 2">
            <a:extLst>
              <a:ext uri="{FF2B5EF4-FFF2-40B4-BE49-F238E27FC236}">
                <a16:creationId xmlns:a16="http://schemas.microsoft.com/office/drawing/2014/main" id="{8E182B55-6C28-832B-B035-01463CF402AD}"/>
              </a:ext>
            </a:extLst>
          </p:cNvPr>
          <p:cNvPicPr>
            <a:picLocks noChangeAspect="1" noChangeArrowheads="1"/>
          </p:cNvPicPr>
          <p:nvPr/>
        </p:nvPicPr>
        <p:blipFill>
          <a:blip r:embed="rId5">
            <a:alphaModFix amt="25000"/>
            <a:extLst>
              <a:ext uri="{28A0092B-C50C-407E-A947-70E740481C1C}">
                <a14:useLocalDpi xmlns:a14="http://schemas.microsoft.com/office/drawing/2010/main" val="0"/>
              </a:ext>
            </a:extLst>
          </a:blip>
          <a:srcRect/>
          <a:stretch>
            <a:fillRect/>
          </a:stretch>
        </p:blipFill>
        <p:spPr bwMode="auto">
          <a:xfrm>
            <a:off x="1635343" y="48135"/>
            <a:ext cx="8843465" cy="670594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F7981BF-2601-4BC4-F96A-A06087F0012B}"/>
              </a:ext>
            </a:extLst>
          </p:cNvPr>
          <p:cNvSpPr txBox="1"/>
          <p:nvPr/>
        </p:nvSpPr>
        <p:spPr>
          <a:xfrm>
            <a:off x="835479" y="1248949"/>
            <a:ext cx="10599900" cy="2661049"/>
          </a:xfrm>
          <a:prstGeom prst="rect">
            <a:avLst/>
          </a:prstGeom>
          <a:noFill/>
        </p:spPr>
        <p:txBody>
          <a:bodyPr wrap="square" numCol="1">
            <a:spAutoFit/>
          </a:bodyPr>
          <a:lstStyle/>
          <a:p>
            <a:pPr>
              <a:lnSpc>
                <a:spcPct val="150000"/>
              </a:lnSpc>
            </a:pPr>
            <a:r>
              <a:rPr lang="en-US" sz="2600" b="1" dirty="0">
                <a:solidFill>
                  <a:schemeClr val="bg1"/>
                </a:solidFill>
                <a:latin typeface="Arial" panose="020B0604020202020204" pitchFamily="34" charset="0"/>
                <a:cs typeface="Arial" panose="020B0604020202020204" pitchFamily="34" charset="0"/>
              </a:rPr>
              <a:t>Federal Highway Administration (FHWA)</a:t>
            </a:r>
          </a:p>
          <a:p>
            <a:pPr>
              <a:lnSpc>
                <a:spcPct val="150000"/>
              </a:lnSpc>
            </a:pPr>
            <a:r>
              <a:rPr lang="en-US" sz="2200" dirty="0">
                <a:solidFill>
                  <a:schemeClr val="bg1"/>
                </a:solidFill>
                <a:latin typeface="Arial" panose="020B0604020202020204" pitchFamily="34" charset="0"/>
                <a:cs typeface="Arial" panose="020B0604020202020204" pitchFamily="34" charset="0"/>
              </a:rPr>
              <a:t>FHWA should delve into greater detail in the questions asked in the National Household Travel Survey to better understand whether users of taxis and </a:t>
            </a:r>
            <a:r>
              <a:rPr lang="en-US" sz="2200" dirty="0" err="1">
                <a:solidFill>
                  <a:schemeClr val="bg1"/>
                </a:solidFill>
                <a:latin typeface="Arial" panose="020B0604020202020204" pitchFamily="34" charset="0"/>
                <a:cs typeface="Arial" panose="020B0604020202020204" pitchFamily="34" charset="0"/>
              </a:rPr>
              <a:t>ridehail</a:t>
            </a:r>
            <a:r>
              <a:rPr lang="en-US" sz="2200" dirty="0">
                <a:solidFill>
                  <a:schemeClr val="bg1"/>
                </a:solidFill>
                <a:latin typeface="Arial" panose="020B0604020202020204" pitchFamily="34" charset="0"/>
                <a:cs typeface="Arial" panose="020B0604020202020204" pitchFamily="34" charset="0"/>
              </a:rPr>
              <a:t> services are WAV users or not.</a:t>
            </a:r>
          </a:p>
          <a:p>
            <a:pPr>
              <a:lnSpc>
                <a:spcPct val="150000"/>
              </a:lnSpc>
            </a:pPr>
            <a:endParaRPr lang="en-US" sz="2200" dirty="0">
              <a:solidFill>
                <a:schemeClr val="bg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4FA19A0A-8192-A2D0-302F-5972A51A2B5A}"/>
              </a:ext>
            </a:extLst>
          </p:cNvPr>
          <p:cNvSpPr txBox="1"/>
          <p:nvPr/>
        </p:nvSpPr>
        <p:spPr>
          <a:xfrm>
            <a:off x="561069" y="373103"/>
            <a:ext cx="11060723"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WAV Taxi Recommendations</a:t>
            </a:r>
          </a:p>
        </p:txBody>
      </p:sp>
    </p:spTree>
    <p:custDataLst>
      <p:tags r:id="rId1"/>
    </p:custDataLst>
    <p:extLst>
      <p:ext uri="{BB962C8B-B14F-4D97-AF65-F5344CB8AC3E}">
        <p14:creationId xmlns:p14="http://schemas.microsoft.com/office/powerpoint/2010/main" val="33494478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23</a:t>
            </a:fld>
            <a:endParaRPr lang="en-US" dirty="0"/>
          </a:p>
        </p:txBody>
      </p:sp>
      <p:sp>
        <p:nvSpPr>
          <p:cNvPr id="3" name="TextBox 2">
            <a:extLst>
              <a:ext uri="{FF2B5EF4-FFF2-40B4-BE49-F238E27FC236}">
                <a16:creationId xmlns:a16="http://schemas.microsoft.com/office/drawing/2014/main" id="{D232288F-B762-5DF3-74CC-CF412D39AA76}"/>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4" name="Picture 3" descr="Logo&#10;&#10;Description automatically generated">
            <a:extLst>
              <a:ext uri="{FF2B5EF4-FFF2-40B4-BE49-F238E27FC236}">
                <a16:creationId xmlns:a16="http://schemas.microsoft.com/office/drawing/2014/main" id="{05FCB8FF-7692-1220-886B-5B86796DC02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5" name="TextBox 4">
            <a:extLst>
              <a:ext uri="{FF2B5EF4-FFF2-40B4-BE49-F238E27FC236}">
                <a16:creationId xmlns:a16="http://schemas.microsoft.com/office/drawing/2014/main" id="{43C1051D-B65B-9348-26A9-BC402530F4BA}"/>
              </a:ext>
            </a:extLst>
          </p:cNvPr>
          <p:cNvSpPr txBox="1"/>
          <p:nvPr/>
        </p:nvSpPr>
        <p:spPr>
          <a:xfrm>
            <a:off x="878510" y="1583739"/>
            <a:ext cx="10599900" cy="3262432"/>
          </a:xfrm>
          <a:prstGeom prst="rect">
            <a:avLst/>
          </a:prstGeom>
          <a:noFill/>
        </p:spPr>
        <p:txBody>
          <a:bodyPr wrap="square" numCol="1">
            <a:spAutoFit/>
          </a:bodyPr>
          <a:lstStyle/>
          <a:p>
            <a:pPr algn="ctr">
              <a:lnSpc>
                <a:spcPct val="150000"/>
              </a:lnSpc>
            </a:pPr>
            <a:endParaRPr lang="en-US" sz="2400" dirty="0">
              <a:solidFill>
                <a:schemeClr val="bg1"/>
              </a:solidFill>
              <a:latin typeface="Arial" panose="020B0604020202020204" pitchFamily="34" charset="0"/>
              <a:cs typeface="Arial" panose="020B0604020202020204" pitchFamily="34" charset="0"/>
            </a:endParaRPr>
          </a:p>
          <a:p>
            <a:pPr algn="ctr"/>
            <a:r>
              <a:rPr lang="en-US" sz="3000" b="1" dirty="0">
                <a:solidFill>
                  <a:schemeClr val="bg1"/>
                </a:solidFill>
                <a:latin typeface="Arial" panose="020B0604020202020204" pitchFamily="34" charset="0"/>
                <a:cs typeface="Arial" panose="020B0604020202020204" pitchFamily="34" charset="0"/>
              </a:rPr>
              <a:t>Autonomous Vehicle Accessibility </a:t>
            </a:r>
          </a:p>
          <a:p>
            <a:pPr algn="ctr"/>
            <a:endParaRPr lang="en-US" sz="3000" b="1" dirty="0">
              <a:solidFill>
                <a:schemeClr val="bg1"/>
              </a:solidFill>
              <a:latin typeface="Arial" panose="020B0604020202020204" pitchFamily="34" charset="0"/>
              <a:cs typeface="Arial" panose="020B0604020202020204" pitchFamily="34" charset="0"/>
            </a:endParaRPr>
          </a:p>
          <a:p>
            <a:pPr algn="ctr">
              <a:lnSpc>
                <a:spcPct val="150000"/>
              </a:lnSpc>
            </a:pPr>
            <a:r>
              <a:rPr lang="en-US" sz="2800" dirty="0">
                <a:solidFill>
                  <a:schemeClr val="bg1"/>
                </a:solidFill>
                <a:latin typeface="Arial" panose="020B0604020202020204" pitchFamily="34" charset="0"/>
                <a:cs typeface="Arial" panose="020B0604020202020204" pitchFamily="34" charset="0"/>
              </a:rPr>
              <a:t>Wednesday, August 13, 2025</a:t>
            </a:r>
          </a:p>
          <a:p>
            <a:pPr algn="ctr">
              <a:lnSpc>
                <a:spcPct val="150000"/>
              </a:lnSpc>
            </a:pPr>
            <a:r>
              <a:rPr lang="en-US" sz="2800" dirty="0">
                <a:solidFill>
                  <a:schemeClr val="bg1"/>
                </a:solidFill>
                <a:latin typeface="Arial" panose="020B0604020202020204" pitchFamily="34" charset="0"/>
                <a:cs typeface="Arial" panose="020B0604020202020204" pitchFamily="34" charset="0"/>
              </a:rPr>
              <a:t>2:00 PM EDT</a:t>
            </a:r>
          </a:p>
          <a:p>
            <a:pPr algn="ctr"/>
            <a:endParaRPr lang="en-US" sz="2600" b="1" dirty="0">
              <a:solidFill>
                <a:schemeClr val="bg1"/>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05FB221F-858F-4CC3-7A91-577BAAB3A33C}"/>
              </a:ext>
            </a:extLst>
          </p:cNvPr>
          <p:cNvSpPr txBox="1"/>
          <p:nvPr/>
        </p:nvSpPr>
        <p:spPr>
          <a:xfrm>
            <a:off x="561069" y="373103"/>
            <a:ext cx="11060723"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Next Briefing</a:t>
            </a:r>
          </a:p>
        </p:txBody>
      </p:sp>
    </p:spTree>
    <p:custDataLst>
      <p:tags r:id="rId1"/>
    </p:custDataLst>
    <p:extLst>
      <p:ext uri="{BB962C8B-B14F-4D97-AF65-F5344CB8AC3E}">
        <p14:creationId xmlns:p14="http://schemas.microsoft.com/office/powerpoint/2010/main" val="567717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TextBox 4">
            <a:extLst>
              <a:ext uri="{FF2B5EF4-FFF2-40B4-BE49-F238E27FC236}">
                <a16:creationId xmlns:a16="http://schemas.microsoft.com/office/drawing/2014/main" id="{4D1C33D2-2F3F-E943-97F8-2D5CAC3E62DB}"/>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6" name="Picture 5" descr="Logo&#10;&#10;Description automatically generated">
            <a:extLst>
              <a:ext uri="{FF2B5EF4-FFF2-40B4-BE49-F238E27FC236}">
                <a16:creationId xmlns:a16="http://schemas.microsoft.com/office/drawing/2014/main" id="{52E791E3-8747-A116-D0F4-1F2B3197A43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3" name="TextBox 2">
            <a:extLst>
              <a:ext uri="{FF2B5EF4-FFF2-40B4-BE49-F238E27FC236}">
                <a16:creationId xmlns:a16="http://schemas.microsoft.com/office/drawing/2014/main" id="{5DCAADA4-8624-0110-4F1F-2C9EAAD03ACA}"/>
              </a:ext>
            </a:extLst>
          </p:cNvPr>
          <p:cNvSpPr txBox="1"/>
          <p:nvPr/>
        </p:nvSpPr>
        <p:spPr>
          <a:xfrm>
            <a:off x="1557769" y="362303"/>
            <a:ext cx="9404749" cy="1323439"/>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Federal Requirements for Wheelchair-Accessible Taxis</a:t>
            </a:r>
          </a:p>
        </p:txBody>
      </p:sp>
      <p:sp>
        <p:nvSpPr>
          <p:cNvPr id="4" name="TextBox 3">
            <a:extLst>
              <a:ext uri="{FF2B5EF4-FFF2-40B4-BE49-F238E27FC236}">
                <a16:creationId xmlns:a16="http://schemas.microsoft.com/office/drawing/2014/main" id="{11A84B1B-F191-3F1B-C36E-A6961774A3DC}"/>
              </a:ext>
            </a:extLst>
          </p:cNvPr>
          <p:cNvSpPr txBox="1"/>
          <p:nvPr/>
        </p:nvSpPr>
        <p:spPr>
          <a:xfrm>
            <a:off x="1192694" y="2112093"/>
            <a:ext cx="9769824" cy="3385542"/>
          </a:xfrm>
          <a:prstGeom prst="rect">
            <a:avLst/>
          </a:prstGeom>
          <a:noFill/>
        </p:spPr>
        <p:txBody>
          <a:bodyPr wrap="square" numCol="1">
            <a:spAutoFit/>
          </a:bodyPr>
          <a:lstStyle/>
          <a:p>
            <a:r>
              <a:rPr lang="en-US" sz="2800" dirty="0">
                <a:solidFill>
                  <a:schemeClr val="bg1"/>
                </a:solidFill>
                <a:latin typeface="Arial" panose="020B0604020202020204" pitchFamily="34" charset="0"/>
                <a:cs typeface="Arial" panose="020B0604020202020204" pitchFamily="34" charset="0"/>
              </a:rPr>
              <a:t>Preamble of the ADA Transportation Regulation:</a:t>
            </a:r>
          </a:p>
          <a:p>
            <a:pPr marL="457200" indent="-457200">
              <a:buFont typeface="Arial" panose="020B0604020202020204" pitchFamily="34" charset="0"/>
              <a:buChar char="•"/>
            </a:pPr>
            <a:endParaRPr lang="en-US" sz="3200" dirty="0">
              <a:solidFill>
                <a:schemeClr val="bg1"/>
              </a:solidFill>
              <a:latin typeface="Arial" panose="020B0604020202020204" pitchFamily="34" charset="0"/>
              <a:cs typeface="Arial" panose="020B0604020202020204" pitchFamily="34" charset="0"/>
            </a:endParaRPr>
          </a:p>
          <a:p>
            <a:r>
              <a:rPr lang="en-US" sz="2200" i="1" dirty="0">
                <a:solidFill>
                  <a:schemeClr val="bg1"/>
                </a:solidFill>
                <a:latin typeface="Arial" panose="020B0604020202020204" pitchFamily="34" charset="0"/>
                <a:cs typeface="Arial" panose="020B0604020202020204" pitchFamily="34" charset="0"/>
              </a:rPr>
              <a:t>Under the ADA, private entities primarily engaged in the business of transporting people and providing demand responsive service are not required to buy accessible automobiles. Such entities are required to purchase accessible vans, unless the entity can demonstrate that it </a:t>
            </a:r>
            <a:br>
              <a:rPr lang="en-US" sz="2200" i="1" dirty="0">
                <a:solidFill>
                  <a:schemeClr val="bg1"/>
                </a:solidFill>
                <a:latin typeface="Arial" panose="020B0604020202020204" pitchFamily="34" charset="0"/>
                <a:cs typeface="Arial" panose="020B0604020202020204" pitchFamily="34" charset="0"/>
              </a:rPr>
            </a:br>
            <a:r>
              <a:rPr lang="en-US" sz="2200" i="1" dirty="0">
                <a:solidFill>
                  <a:schemeClr val="bg1"/>
                </a:solidFill>
                <a:latin typeface="Arial" panose="020B0604020202020204" pitchFamily="34" charset="0"/>
                <a:cs typeface="Arial" panose="020B0604020202020204" pitchFamily="34" charset="0"/>
              </a:rPr>
              <a:t>provides equivalent service. But nothing in the statute requires an </a:t>
            </a:r>
            <a:br>
              <a:rPr lang="en-US" sz="2200" i="1" dirty="0">
                <a:solidFill>
                  <a:schemeClr val="bg1"/>
                </a:solidFill>
                <a:latin typeface="Arial" panose="020B0604020202020204" pitchFamily="34" charset="0"/>
                <a:cs typeface="Arial" panose="020B0604020202020204" pitchFamily="34" charset="0"/>
              </a:rPr>
            </a:br>
            <a:r>
              <a:rPr lang="en-US" sz="2200" i="1" dirty="0">
                <a:solidFill>
                  <a:schemeClr val="bg1"/>
                </a:solidFill>
                <a:latin typeface="Arial" panose="020B0604020202020204" pitchFamily="34" charset="0"/>
                <a:cs typeface="Arial" panose="020B0604020202020204" pitchFamily="34" charset="0"/>
              </a:rPr>
              <a:t>entity to acquire a van; if a taxi company acquires only automobiles, </a:t>
            </a:r>
            <a:br>
              <a:rPr lang="en-US" sz="2200" i="1" dirty="0">
                <a:solidFill>
                  <a:schemeClr val="bg1"/>
                </a:solidFill>
                <a:latin typeface="Arial" panose="020B0604020202020204" pitchFamily="34" charset="0"/>
                <a:cs typeface="Arial" panose="020B0604020202020204" pitchFamily="34" charset="0"/>
              </a:rPr>
            </a:br>
            <a:r>
              <a:rPr lang="en-US" sz="2200" i="1" dirty="0">
                <a:solidFill>
                  <a:schemeClr val="bg1"/>
                </a:solidFill>
                <a:latin typeface="Arial" panose="020B0604020202020204" pitchFamily="34" charset="0"/>
                <a:cs typeface="Arial" panose="020B0604020202020204" pitchFamily="34" charset="0"/>
              </a:rPr>
              <a:t>it need never obtain an accessible vehicle.</a:t>
            </a:r>
          </a:p>
        </p:txBody>
      </p:sp>
    </p:spTree>
    <p:custDataLst>
      <p:tags r:id="rId1"/>
    </p:custDataLst>
    <p:extLst>
      <p:ext uri="{BB962C8B-B14F-4D97-AF65-F5344CB8AC3E}">
        <p14:creationId xmlns:p14="http://schemas.microsoft.com/office/powerpoint/2010/main" val="2281158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4</a:t>
            </a:fld>
            <a:endParaRPr lang="en-US" dirty="0"/>
          </a:p>
        </p:txBody>
      </p:sp>
      <p:sp>
        <p:nvSpPr>
          <p:cNvPr id="8" name="TextBox 7">
            <a:extLst>
              <a:ext uri="{FF2B5EF4-FFF2-40B4-BE49-F238E27FC236}">
                <a16:creationId xmlns:a16="http://schemas.microsoft.com/office/drawing/2014/main" id="{83DFF2E2-365F-50E4-C466-68CE349E8C29}"/>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C5DB927F-0742-630E-49B9-FCA257F1B65A}"/>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7" name="Picture 6" descr="Logo&#10;&#10;Description automatically generated">
            <a:extLst>
              <a:ext uri="{FF2B5EF4-FFF2-40B4-BE49-F238E27FC236}">
                <a16:creationId xmlns:a16="http://schemas.microsoft.com/office/drawing/2014/main" id="{E0B25E6B-D3BB-3C1C-68C7-FE468EB40F1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pic>
        <p:nvPicPr>
          <p:cNvPr id="9" name="Picture 8" descr="A van with stickers on it&#10;&#10;AI-generated content may be incorrect.">
            <a:extLst>
              <a:ext uri="{FF2B5EF4-FFF2-40B4-BE49-F238E27FC236}">
                <a16:creationId xmlns:a16="http://schemas.microsoft.com/office/drawing/2014/main" id="{FF86125E-5521-D5AA-142A-9B2D24219D9F}"/>
              </a:ext>
            </a:extLst>
          </p:cNvPr>
          <p:cNvPicPr>
            <a:picLocks noChangeAspect="1"/>
          </p:cNvPicPr>
          <p:nvPr/>
        </p:nvPicPr>
        <p:blipFill>
          <a:blip r:embed="rId5">
            <a:alphaModFix amt="25000"/>
            <a:extLst>
              <a:ext uri="{28A0092B-C50C-407E-A947-70E740481C1C}">
                <a14:useLocalDpi xmlns:a14="http://schemas.microsoft.com/office/drawing/2010/main" val="0"/>
              </a:ext>
            </a:extLst>
          </a:blip>
          <a:srcRect t="-227"/>
          <a:stretch>
            <a:fillRect/>
          </a:stretch>
        </p:blipFill>
        <p:spPr>
          <a:xfrm>
            <a:off x="17022" y="-5"/>
            <a:ext cx="10216575" cy="6826474"/>
          </a:xfrm>
          <a:prstGeom prst="rect">
            <a:avLst/>
          </a:prstGeom>
        </p:spPr>
      </p:pic>
      <p:sp>
        <p:nvSpPr>
          <p:cNvPr id="4" name="TextBox 3">
            <a:extLst>
              <a:ext uri="{FF2B5EF4-FFF2-40B4-BE49-F238E27FC236}">
                <a16:creationId xmlns:a16="http://schemas.microsoft.com/office/drawing/2014/main" id="{DD299760-4882-20CD-6205-6F92CD663C3A}"/>
              </a:ext>
            </a:extLst>
          </p:cNvPr>
          <p:cNvSpPr txBox="1"/>
          <p:nvPr/>
        </p:nvSpPr>
        <p:spPr>
          <a:xfrm>
            <a:off x="1152653" y="1588605"/>
            <a:ext cx="9769824" cy="2308324"/>
          </a:xfrm>
          <a:prstGeom prst="rect">
            <a:avLst/>
          </a:prstGeom>
          <a:noFill/>
        </p:spPr>
        <p:txBody>
          <a:bodyPr wrap="square" numCol="1">
            <a:spAutoFit/>
          </a:bodyPr>
          <a:lstStyle/>
          <a:p>
            <a:pPr marL="457200" indent="-457200">
              <a:buFont typeface="Arial" panose="020B0604020202020204" pitchFamily="34" charset="0"/>
              <a:buChar char="•"/>
            </a:pPr>
            <a:r>
              <a:rPr lang="en-US" sz="24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Specialty wheelchair transportation providers, or “ambulettes”</a:t>
            </a:r>
            <a:br>
              <a:rPr lang="en-US" sz="24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br>
            <a:endParaRPr lang="en-US" sz="24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4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Commonly exorbitant fees</a:t>
            </a:r>
            <a:br>
              <a:rPr lang="en-US" sz="24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br>
            <a:endParaRPr lang="en-US" sz="24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4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Disruption to plans, discourages travel</a:t>
            </a:r>
          </a:p>
          <a:p>
            <a:pPr marL="457200" indent="-457200">
              <a:buFont typeface="Arial" panose="020B0604020202020204" pitchFamily="34" charset="0"/>
              <a:buChar char="•"/>
            </a:pPr>
            <a:endParaRPr lang="en-US" sz="2400"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1EC59DB2-DB0C-8A61-3441-1714F7B24C84}"/>
              </a:ext>
            </a:extLst>
          </p:cNvPr>
          <p:cNvSpPr txBox="1"/>
          <p:nvPr/>
        </p:nvSpPr>
        <p:spPr>
          <a:xfrm>
            <a:off x="1392387" y="616511"/>
            <a:ext cx="9404749" cy="707886"/>
          </a:xfrm>
          <a:prstGeom prst="rect">
            <a:avLst/>
          </a:prstGeom>
          <a:noFill/>
        </p:spPr>
        <p:txBody>
          <a:bodyPr wrap="square" rtlCol="0">
            <a:spAutoFit/>
          </a:bodyPr>
          <a:lstStyle/>
          <a:p>
            <a:pPr algn="ctr"/>
            <a:r>
              <a:rPr lang="en-US" sz="4000" b="1" dirty="0">
                <a:solidFill>
                  <a:schemeClr val="bg1"/>
                </a:solidFill>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Arial" panose="020B0604020202020204" pitchFamily="34" charset="0"/>
              </a:rPr>
              <a:t>When No WAV Taxis Are Available</a:t>
            </a:r>
          </a:p>
        </p:txBody>
      </p:sp>
    </p:spTree>
    <p:custDataLst>
      <p:tags r:id="rId1"/>
    </p:custDataLst>
    <p:extLst>
      <p:ext uri="{BB962C8B-B14F-4D97-AF65-F5344CB8AC3E}">
        <p14:creationId xmlns:p14="http://schemas.microsoft.com/office/powerpoint/2010/main" val="30796807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5</a:t>
            </a:fld>
            <a:endParaRPr lang="en-US" dirty="0"/>
          </a:p>
        </p:txBody>
      </p:sp>
      <p:sp>
        <p:nvSpPr>
          <p:cNvPr id="8" name="TextBox 7">
            <a:extLst>
              <a:ext uri="{FF2B5EF4-FFF2-40B4-BE49-F238E27FC236}">
                <a16:creationId xmlns:a16="http://schemas.microsoft.com/office/drawing/2014/main" id="{83DFF2E2-365F-50E4-C466-68CE349E8C29}"/>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A2C6F43D-6472-B523-34AE-EE03E7F7DEA2}"/>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5" name="Picture 4" descr="Logo&#10;&#10;Description automatically generated">
            <a:extLst>
              <a:ext uri="{FF2B5EF4-FFF2-40B4-BE49-F238E27FC236}">
                <a16:creationId xmlns:a16="http://schemas.microsoft.com/office/drawing/2014/main" id="{4E4BF2AE-A4DA-DC3B-57FD-9FCEF45C821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6" name="TextBox 5">
            <a:extLst>
              <a:ext uri="{FF2B5EF4-FFF2-40B4-BE49-F238E27FC236}">
                <a16:creationId xmlns:a16="http://schemas.microsoft.com/office/drawing/2014/main" id="{977EF57D-650A-4C5C-24FE-7F8F3DEDF8FD}"/>
              </a:ext>
            </a:extLst>
          </p:cNvPr>
          <p:cNvSpPr txBox="1"/>
          <p:nvPr/>
        </p:nvSpPr>
        <p:spPr>
          <a:xfrm>
            <a:off x="1152653" y="1588605"/>
            <a:ext cx="9769824" cy="4185761"/>
          </a:xfrm>
          <a:prstGeom prst="rect">
            <a:avLst/>
          </a:prstGeom>
          <a:noFill/>
        </p:spPr>
        <p:txBody>
          <a:bodyPr wrap="square" numCol="1">
            <a:spAutoFit/>
          </a:bodyPr>
          <a:lstStyle/>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Taxi ridership declined 50% between 2012 (the year of the inception of TNCs / </a:t>
            </a:r>
            <a:r>
              <a:rPr lang="en-US" sz="2400" dirty="0" err="1">
                <a:solidFill>
                  <a:schemeClr val="bg1"/>
                </a:solidFill>
                <a:latin typeface="Arial" panose="020B0604020202020204" pitchFamily="34" charset="0"/>
                <a:cs typeface="Arial" panose="020B0604020202020204" pitchFamily="34" charset="0"/>
              </a:rPr>
              <a:t>ridehailing</a:t>
            </a:r>
            <a:r>
              <a:rPr lang="en-US" sz="2400" dirty="0">
                <a:solidFill>
                  <a:schemeClr val="bg1"/>
                </a:solidFill>
                <a:latin typeface="Arial" panose="020B0604020202020204" pitchFamily="34" charset="0"/>
                <a:cs typeface="Arial" panose="020B0604020202020204" pitchFamily="34" charset="0"/>
              </a:rPr>
              <a:t> apps) and 2017 alone</a:t>
            </a:r>
            <a:br>
              <a:rPr lang="en-US" sz="2400" dirty="0">
                <a:solidFill>
                  <a:schemeClr val="bg1"/>
                </a:solidFill>
                <a:latin typeface="Arial" panose="020B0604020202020204" pitchFamily="34" charset="0"/>
                <a:cs typeface="Arial" panose="020B0604020202020204" pitchFamily="34" charset="0"/>
              </a:rPr>
            </a:br>
            <a:endParaRPr lang="en-US" sz="2400" dirty="0">
              <a:solidFill>
                <a:schemeClr val="bg1"/>
              </a:solidFill>
              <a:latin typeface="Arial" panose="020B0604020202020204" pitchFamily="34" charset="0"/>
              <a:cs typeface="Arial" panose="020B0604020202020204" pitchFamily="34" charset="0"/>
            </a:endParaRPr>
          </a:p>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In Washington, DC, by 2023:</a:t>
            </a:r>
          </a:p>
          <a:p>
            <a:pPr marL="914400" lvl="1"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90% of for-hire trips were made through Uber and Lyft</a:t>
            </a:r>
          </a:p>
          <a:p>
            <a:pPr marL="914400" lvl="1"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Active taxi drivers had dropped from 5,000 to 1,500.</a:t>
            </a:r>
            <a:br>
              <a:rPr lang="en-US" sz="2400" dirty="0">
                <a:solidFill>
                  <a:schemeClr val="bg1"/>
                </a:solidFill>
                <a:latin typeface="Arial" panose="020B0604020202020204" pitchFamily="34" charset="0"/>
                <a:cs typeface="Arial" panose="020B0604020202020204" pitchFamily="34" charset="0"/>
              </a:rPr>
            </a:br>
            <a:endParaRPr lang="en-US" sz="2400" dirty="0">
              <a:solidFill>
                <a:schemeClr val="bg1"/>
              </a:solidFill>
              <a:latin typeface="Arial" panose="020B0604020202020204" pitchFamily="34" charset="0"/>
              <a:cs typeface="Arial" panose="020B0604020202020204" pitchFamily="34" charset="0"/>
            </a:endParaRPr>
          </a:p>
          <a:p>
            <a:pPr>
              <a:spcAft>
                <a:spcPts val="1200"/>
              </a:spcAft>
            </a:pPr>
            <a:endParaRPr lang="en-US" sz="2400" dirty="0">
              <a:solidFill>
                <a:schemeClr val="bg1"/>
              </a:solidFill>
              <a:latin typeface="Arial" panose="020B0604020202020204" pitchFamily="34" charset="0"/>
              <a:cs typeface="Arial" panose="020B0604020202020204" pitchFamily="34" charset="0"/>
            </a:endParaRPr>
          </a:p>
          <a:p>
            <a:endParaRPr lang="en-US" sz="2400"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C43F1297-3FEC-9296-3DBD-8E3944E6C96B}"/>
              </a:ext>
            </a:extLst>
          </p:cNvPr>
          <p:cNvSpPr txBox="1"/>
          <p:nvPr/>
        </p:nvSpPr>
        <p:spPr>
          <a:xfrm>
            <a:off x="1392387" y="616511"/>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TNCs’ Growth, WAV Taxis’ Decline</a:t>
            </a:r>
          </a:p>
        </p:txBody>
      </p:sp>
    </p:spTree>
    <p:custDataLst>
      <p:tags r:id="rId1"/>
    </p:custDataLst>
    <p:extLst>
      <p:ext uri="{BB962C8B-B14F-4D97-AF65-F5344CB8AC3E}">
        <p14:creationId xmlns:p14="http://schemas.microsoft.com/office/powerpoint/2010/main" val="304353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6</a:t>
            </a:fld>
            <a:endParaRPr lang="en-US" dirty="0"/>
          </a:p>
        </p:txBody>
      </p:sp>
      <p:sp>
        <p:nvSpPr>
          <p:cNvPr id="8" name="TextBox 7">
            <a:extLst>
              <a:ext uri="{FF2B5EF4-FFF2-40B4-BE49-F238E27FC236}">
                <a16:creationId xmlns:a16="http://schemas.microsoft.com/office/drawing/2014/main" id="{83DFF2E2-365F-50E4-C466-68CE349E8C29}"/>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A2C6F43D-6472-B523-34AE-EE03E7F7DEA2}"/>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5" name="Picture 4" descr="Logo&#10;&#10;Description automatically generated">
            <a:extLst>
              <a:ext uri="{FF2B5EF4-FFF2-40B4-BE49-F238E27FC236}">
                <a16:creationId xmlns:a16="http://schemas.microsoft.com/office/drawing/2014/main" id="{4E4BF2AE-A4DA-DC3B-57FD-9FCEF45C821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
        <p:nvSpPr>
          <p:cNvPr id="6" name="TextBox 5">
            <a:extLst>
              <a:ext uri="{FF2B5EF4-FFF2-40B4-BE49-F238E27FC236}">
                <a16:creationId xmlns:a16="http://schemas.microsoft.com/office/drawing/2014/main" id="{977EF57D-650A-4C5C-24FE-7F8F3DEDF8FD}"/>
              </a:ext>
            </a:extLst>
          </p:cNvPr>
          <p:cNvSpPr txBox="1"/>
          <p:nvPr/>
        </p:nvSpPr>
        <p:spPr>
          <a:xfrm>
            <a:off x="1152653" y="1588605"/>
            <a:ext cx="9769824" cy="5139869"/>
          </a:xfrm>
          <a:prstGeom prst="rect">
            <a:avLst/>
          </a:prstGeom>
          <a:noFill/>
        </p:spPr>
        <p:txBody>
          <a:bodyPr wrap="square" numCol="2">
            <a:spAutoFit/>
          </a:bodyPr>
          <a:lstStyle/>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Imbalance in regulation</a:t>
            </a:r>
            <a:br>
              <a:rPr lang="en-US" sz="2400" dirty="0">
                <a:solidFill>
                  <a:schemeClr val="bg1"/>
                </a:solidFill>
                <a:latin typeface="Arial" panose="020B0604020202020204" pitchFamily="34" charset="0"/>
                <a:cs typeface="Arial" panose="020B0604020202020204" pitchFamily="34" charset="0"/>
              </a:rPr>
            </a:br>
            <a:endParaRPr lang="en-US" sz="2400" dirty="0">
              <a:solidFill>
                <a:schemeClr val="bg1"/>
              </a:solidFill>
              <a:latin typeface="Arial" panose="020B0604020202020204" pitchFamily="34" charset="0"/>
              <a:cs typeface="Arial" panose="020B0604020202020204" pitchFamily="34" charset="0"/>
            </a:endParaRPr>
          </a:p>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Taxis are highly regulated</a:t>
            </a: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Driver medical histories</a:t>
            </a: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Letters of recommendation</a:t>
            </a: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Background checks</a:t>
            </a: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Proof of good driving record</a:t>
            </a: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Vehicle painting expense</a:t>
            </a:r>
            <a:br>
              <a:rPr lang="en-US" sz="2200" dirty="0">
                <a:solidFill>
                  <a:schemeClr val="bg1"/>
                </a:solidFill>
                <a:latin typeface="Arial" panose="020B0604020202020204" pitchFamily="34" charset="0"/>
                <a:cs typeface="Arial" panose="020B0604020202020204" pitchFamily="34" charset="0"/>
              </a:rPr>
            </a:br>
            <a:br>
              <a:rPr lang="en-US" sz="2200" dirty="0">
                <a:solidFill>
                  <a:schemeClr val="bg1"/>
                </a:solidFill>
                <a:latin typeface="Arial" panose="020B0604020202020204" pitchFamily="34" charset="0"/>
                <a:cs typeface="Arial" panose="020B0604020202020204" pitchFamily="34" charset="0"/>
              </a:rPr>
            </a:br>
            <a:br>
              <a:rPr lang="en-US" sz="2200" dirty="0">
                <a:solidFill>
                  <a:schemeClr val="bg1"/>
                </a:solidFill>
                <a:latin typeface="Arial" panose="020B0604020202020204" pitchFamily="34" charset="0"/>
                <a:cs typeface="Arial" panose="020B0604020202020204" pitchFamily="34" charset="0"/>
              </a:rPr>
            </a:br>
            <a:br>
              <a:rPr lang="en-US" sz="2200" dirty="0">
                <a:solidFill>
                  <a:schemeClr val="bg1"/>
                </a:solidFill>
                <a:latin typeface="Arial" panose="020B0604020202020204" pitchFamily="34" charset="0"/>
                <a:cs typeface="Arial" panose="020B0604020202020204" pitchFamily="34" charset="0"/>
              </a:rPr>
            </a:br>
            <a:br>
              <a:rPr lang="en-US" sz="2200" dirty="0">
                <a:solidFill>
                  <a:schemeClr val="bg1"/>
                </a:solidFill>
                <a:latin typeface="Arial" panose="020B0604020202020204" pitchFamily="34" charset="0"/>
                <a:cs typeface="Arial" panose="020B0604020202020204" pitchFamily="34" charset="0"/>
              </a:rPr>
            </a:br>
            <a:br>
              <a:rPr lang="en-US" sz="2200" dirty="0">
                <a:solidFill>
                  <a:schemeClr val="bg1"/>
                </a:solidFill>
                <a:latin typeface="Arial" panose="020B0604020202020204" pitchFamily="34" charset="0"/>
                <a:cs typeface="Arial" panose="020B0604020202020204" pitchFamily="34" charset="0"/>
              </a:rPr>
            </a:br>
            <a:br>
              <a:rPr lang="en-US" sz="2200" dirty="0">
                <a:solidFill>
                  <a:schemeClr val="bg1"/>
                </a:solidFill>
                <a:latin typeface="Arial" panose="020B0604020202020204" pitchFamily="34" charset="0"/>
                <a:cs typeface="Arial" panose="020B0604020202020204" pitchFamily="34" charset="0"/>
              </a:rPr>
            </a:br>
            <a:br>
              <a:rPr lang="en-US" sz="2200" dirty="0">
                <a:solidFill>
                  <a:schemeClr val="bg1"/>
                </a:solidFill>
                <a:latin typeface="Arial" panose="020B0604020202020204" pitchFamily="34" charset="0"/>
                <a:cs typeface="Arial" panose="020B0604020202020204" pitchFamily="34" charset="0"/>
              </a:rPr>
            </a:br>
            <a:endParaRPr lang="en-US" sz="2200" dirty="0">
              <a:solidFill>
                <a:schemeClr val="bg1"/>
              </a:solidFill>
              <a:latin typeface="Arial" panose="020B0604020202020204" pitchFamily="34" charset="0"/>
              <a:cs typeface="Arial" panose="020B0604020202020204" pitchFamily="34" charset="0"/>
            </a:endParaRP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Car retirement rules</a:t>
            </a: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Carry sufficient cash</a:t>
            </a: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Carry insurance</a:t>
            </a: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Specific rules re: where </a:t>
            </a:r>
            <a:br>
              <a:rPr lang="en-US" sz="2200" dirty="0">
                <a:solidFill>
                  <a:schemeClr val="bg1"/>
                </a:solidFill>
                <a:latin typeface="Arial" panose="020B0604020202020204" pitchFamily="34" charset="0"/>
                <a:cs typeface="Arial" panose="020B0604020202020204" pitchFamily="34" charset="0"/>
              </a:rPr>
            </a:br>
            <a:r>
              <a:rPr lang="en-US" sz="2200" dirty="0">
                <a:solidFill>
                  <a:schemeClr val="bg1"/>
                </a:solidFill>
                <a:latin typeface="Arial" panose="020B0604020202020204" pitchFamily="34" charset="0"/>
                <a:cs typeface="Arial" panose="020B0604020202020204" pitchFamily="34" charset="0"/>
              </a:rPr>
              <a:t>and how for pickups</a:t>
            </a:r>
          </a:p>
        </p:txBody>
      </p:sp>
      <p:sp>
        <p:nvSpPr>
          <p:cNvPr id="7" name="TextBox 6">
            <a:extLst>
              <a:ext uri="{FF2B5EF4-FFF2-40B4-BE49-F238E27FC236}">
                <a16:creationId xmlns:a16="http://schemas.microsoft.com/office/drawing/2014/main" id="{C43F1297-3FEC-9296-3DBD-8E3944E6C96B}"/>
              </a:ext>
            </a:extLst>
          </p:cNvPr>
          <p:cNvSpPr txBox="1"/>
          <p:nvPr/>
        </p:nvSpPr>
        <p:spPr>
          <a:xfrm>
            <a:off x="1392387" y="616511"/>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TNCs’ Growth, WAV Taxis’ Decline</a:t>
            </a:r>
          </a:p>
        </p:txBody>
      </p:sp>
    </p:spTree>
    <p:custDataLst>
      <p:tags r:id="rId1"/>
    </p:custDataLst>
    <p:extLst>
      <p:ext uri="{BB962C8B-B14F-4D97-AF65-F5344CB8AC3E}">
        <p14:creationId xmlns:p14="http://schemas.microsoft.com/office/powerpoint/2010/main" val="2756602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FF444E46-5D6F-41CF-9E09-706EDFCFB964}"/>
              </a:ext>
            </a:extLst>
          </p:cNvPr>
          <p:cNvSpPr>
            <a:spLocks noGrp="1"/>
          </p:cNvSpPr>
          <p:nvPr>
            <p:ph type="sldNum" sz="quarter" idx="12"/>
          </p:nvPr>
        </p:nvSpPr>
        <p:spPr/>
        <p:txBody>
          <a:bodyPr/>
          <a:lstStyle/>
          <a:p>
            <a:fld id="{97ADD2CD-795E-40BA-91BF-A8DAF0C6D858}" type="slidenum">
              <a:rPr lang="en-US" smtClean="0"/>
              <a:t>7</a:t>
            </a:fld>
            <a:endParaRPr lang="en-US" dirty="0"/>
          </a:p>
        </p:txBody>
      </p:sp>
      <p:sp>
        <p:nvSpPr>
          <p:cNvPr id="4" name="TextBox 3">
            <a:extLst>
              <a:ext uri="{FF2B5EF4-FFF2-40B4-BE49-F238E27FC236}">
                <a16:creationId xmlns:a16="http://schemas.microsoft.com/office/drawing/2014/main" id="{A7F5FA2A-3358-CA9D-588F-09A2CADD052B}"/>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Increasing WAV Taxi Numbers</a:t>
            </a:r>
          </a:p>
        </p:txBody>
      </p:sp>
      <p:sp>
        <p:nvSpPr>
          <p:cNvPr id="8" name="TextBox 7">
            <a:extLst>
              <a:ext uri="{FF2B5EF4-FFF2-40B4-BE49-F238E27FC236}">
                <a16:creationId xmlns:a16="http://schemas.microsoft.com/office/drawing/2014/main" id="{83DFF2E2-365F-50E4-C466-68CE349E8C29}"/>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FFFBC380-D5BB-5A76-B762-42ECCA65E86E}"/>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16" name="Picture 15" descr="A picture containing text, yellow, outdoor, building&#10;&#10;AI-generated content may be incorrect.">
            <a:extLst>
              <a:ext uri="{FF2B5EF4-FFF2-40B4-BE49-F238E27FC236}">
                <a16:creationId xmlns:a16="http://schemas.microsoft.com/office/drawing/2014/main" id="{0EFF4846-6EAE-F6B3-A302-7AA46D47578B}"/>
              </a:ext>
            </a:extLst>
          </p:cNvPr>
          <p:cNvPicPr>
            <a:picLocks noChangeAspect="1"/>
          </p:cNvPicPr>
          <p:nvPr/>
        </p:nvPicPr>
        <p:blipFill>
          <a:blip r:embed="rId4">
            <a:alphaModFix amt="25000"/>
            <a:extLst>
              <a:ext uri="{28A0092B-C50C-407E-A947-70E740481C1C}">
                <a14:useLocalDpi xmlns:a14="http://schemas.microsoft.com/office/drawing/2010/main" val="0"/>
              </a:ext>
            </a:extLst>
          </a:blip>
          <a:srcRect t="43539" b="15232"/>
          <a:stretch>
            <a:fillRect/>
          </a:stretch>
        </p:blipFill>
        <p:spPr>
          <a:xfrm>
            <a:off x="17022" y="4765451"/>
            <a:ext cx="12168205" cy="2092550"/>
          </a:xfrm>
          <a:prstGeom prst="rect">
            <a:avLst/>
          </a:prstGeom>
        </p:spPr>
      </p:pic>
      <p:sp>
        <p:nvSpPr>
          <p:cNvPr id="18" name="TextBox 17">
            <a:extLst>
              <a:ext uri="{FF2B5EF4-FFF2-40B4-BE49-F238E27FC236}">
                <a16:creationId xmlns:a16="http://schemas.microsoft.com/office/drawing/2014/main" id="{6C389114-55D1-3DAC-803F-155F87B910AC}"/>
              </a:ext>
            </a:extLst>
          </p:cNvPr>
          <p:cNvSpPr txBox="1"/>
          <p:nvPr/>
        </p:nvSpPr>
        <p:spPr>
          <a:xfrm>
            <a:off x="1152653" y="1588605"/>
            <a:ext cx="9769824" cy="4770537"/>
          </a:xfrm>
          <a:prstGeom prst="rect">
            <a:avLst/>
          </a:prstGeom>
          <a:noFill/>
        </p:spPr>
        <p:txBody>
          <a:bodyPr wrap="square" numCol="1">
            <a:spAutoFit/>
          </a:bodyPr>
          <a:lstStyle/>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Mandates </a:t>
            </a:r>
            <a:r>
              <a:rPr lang="en-US" sz="2400" u="sng" dirty="0">
                <a:solidFill>
                  <a:schemeClr val="bg1"/>
                </a:solidFill>
                <a:latin typeface="Arial" panose="020B0604020202020204" pitchFamily="34" charset="0"/>
                <a:cs typeface="Arial" panose="020B0604020202020204" pitchFamily="34" charset="0"/>
              </a:rPr>
              <a:t>and</a:t>
            </a:r>
            <a:r>
              <a:rPr lang="en-US" sz="2400" dirty="0">
                <a:solidFill>
                  <a:schemeClr val="bg1"/>
                </a:solidFill>
                <a:latin typeface="Arial" panose="020B0604020202020204" pitchFamily="34" charset="0"/>
                <a:cs typeface="Arial" panose="020B0604020202020204" pitchFamily="34" charset="0"/>
              </a:rPr>
              <a:t> incentives</a:t>
            </a:r>
            <a:br>
              <a:rPr lang="en-US" sz="2400" dirty="0">
                <a:solidFill>
                  <a:schemeClr val="bg1"/>
                </a:solidFill>
                <a:latin typeface="Arial" panose="020B0604020202020204" pitchFamily="34" charset="0"/>
                <a:cs typeface="Arial" panose="020B0604020202020204" pitchFamily="34" charset="0"/>
              </a:rPr>
            </a:br>
            <a:endParaRPr lang="en-US" sz="2400" dirty="0">
              <a:solidFill>
                <a:schemeClr val="bg1"/>
              </a:solidFill>
              <a:latin typeface="Arial" panose="020B0604020202020204" pitchFamily="34" charset="0"/>
              <a:cs typeface="Arial" panose="020B0604020202020204" pitchFamily="34" charset="0"/>
            </a:endParaRPr>
          </a:p>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Incentives should be focused on defraying the extra costs of owning, operating, and maintaining a wheelchair-accessible taxi</a:t>
            </a:r>
            <a:br>
              <a:rPr lang="en-US" sz="2400" dirty="0">
                <a:solidFill>
                  <a:schemeClr val="bg1"/>
                </a:solidFill>
                <a:latin typeface="Arial" panose="020B0604020202020204" pitchFamily="34" charset="0"/>
                <a:cs typeface="Arial" panose="020B0604020202020204" pitchFamily="34" charset="0"/>
              </a:rPr>
            </a:br>
            <a:endParaRPr lang="en-US" sz="2400" dirty="0">
              <a:solidFill>
                <a:schemeClr val="bg1"/>
              </a:solidFill>
              <a:latin typeface="Arial" panose="020B0604020202020204" pitchFamily="34" charset="0"/>
              <a:cs typeface="Arial" panose="020B0604020202020204" pitchFamily="34" charset="0"/>
            </a:endParaRPr>
          </a:p>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Ease of applying for incentives</a:t>
            </a:r>
            <a:br>
              <a:rPr lang="en-US" sz="2400" dirty="0">
                <a:solidFill>
                  <a:schemeClr val="bg1"/>
                </a:solidFill>
                <a:latin typeface="Arial" panose="020B0604020202020204" pitchFamily="34" charset="0"/>
                <a:cs typeface="Arial" panose="020B0604020202020204" pitchFamily="34" charset="0"/>
              </a:rPr>
            </a:br>
            <a:endParaRPr lang="en-US" sz="2400" dirty="0">
              <a:solidFill>
                <a:schemeClr val="bg1"/>
              </a:solidFill>
              <a:latin typeface="Arial" panose="020B0604020202020204" pitchFamily="34" charset="0"/>
              <a:cs typeface="Arial" panose="020B0604020202020204" pitchFamily="34" charset="0"/>
            </a:endParaRPr>
          </a:p>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Enforcement of conditions of incentives to ensure </a:t>
            </a:r>
            <a:br>
              <a:rPr lang="en-US" sz="2400" dirty="0">
                <a:solidFill>
                  <a:schemeClr val="bg1"/>
                </a:solidFill>
                <a:latin typeface="Arial" panose="020B0604020202020204" pitchFamily="34" charset="0"/>
                <a:cs typeface="Arial" panose="020B0604020202020204" pitchFamily="34" charset="0"/>
              </a:rPr>
            </a:br>
            <a:r>
              <a:rPr lang="en-US" sz="2400" dirty="0">
                <a:solidFill>
                  <a:schemeClr val="bg1"/>
                </a:solidFill>
                <a:latin typeface="Arial" panose="020B0604020202020204" pitchFamily="34" charset="0"/>
                <a:cs typeface="Arial" panose="020B0604020202020204" pitchFamily="34" charset="0"/>
              </a:rPr>
              <a:t>active WAV service</a:t>
            </a:r>
            <a:br>
              <a:rPr lang="en-US" sz="2400" dirty="0">
                <a:solidFill>
                  <a:schemeClr val="bg1"/>
                </a:solidFill>
                <a:latin typeface="Arial" panose="020B0604020202020204" pitchFamily="34" charset="0"/>
                <a:cs typeface="Arial" panose="020B0604020202020204" pitchFamily="34" charset="0"/>
              </a:rPr>
            </a:br>
            <a:endParaRPr lang="en-US" sz="2400" dirty="0">
              <a:solidFill>
                <a:schemeClr val="bg1"/>
              </a:solidFill>
              <a:latin typeface="Arial" panose="020B0604020202020204" pitchFamily="34" charset="0"/>
              <a:cs typeface="Arial" panose="020B0604020202020204" pitchFamily="34" charset="0"/>
            </a:endParaRPr>
          </a:p>
          <a:p>
            <a:endParaRPr lang="en-US" sz="2400" dirty="0">
              <a:solidFill>
                <a:schemeClr val="bg1"/>
              </a:solidFill>
              <a:latin typeface="Arial" panose="020B0604020202020204" pitchFamily="34" charset="0"/>
              <a:cs typeface="Arial" panose="020B0604020202020204" pitchFamily="34" charset="0"/>
            </a:endParaRPr>
          </a:p>
        </p:txBody>
      </p:sp>
      <p:pic>
        <p:nvPicPr>
          <p:cNvPr id="7" name="Picture 6" descr="Logo&#10;&#10;Description automatically generated">
            <a:extLst>
              <a:ext uri="{FF2B5EF4-FFF2-40B4-BE49-F238E27FC236}">
                <a16:creationId xmlns:a16="http://schemas.microsoft.com/office/drawing/2014/main" id="{CD8EFF5F-88B5-C1CA-9F50-947A163710F6}"/>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Tree>
    <p:custDataLst>
      <p:tags r:id="rId1"/>
    </p:custDataLst>
    <p:extLst>
      <p:ext uri="{BB962C8B-B14F-4D97-AF65-F5344CB8AC3E}">
        <p14:creationId xmlns:p14="http://schemas.microsoft.com/office/powerpoint/2010/main" val="4059169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AFF09E-1D98-0C23-801D-79CD1A802B90}"/>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D5856F1-FB82-D744-2B86-A8E4F15877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859E2E99-8B2E-FDCD-F8F1-D828484FA1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A9D82501-5FF6-8406-7E1F-EE38D96FF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70D29941-35A4-4EA6-3FE7-0FB7040CA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E980C58-4E99-DD03-600F-02BB83512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3C48281-21B2-0B45-CF41-E26B86E6E6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76201366-173E-D6C7-E651-BC9340262C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8D4E6A43-8B43-B570-6A01-ADED14DD7FB3}"/>
              </a:ext>
            </a:extLst>
          </p:cNvPr>
          <p:cNvSpPr>
            <a:spLocks noGrp="1"/>
          </p:cNvSpPr>
          <p:nvPr>
            <p:ph type="sldNum" sz="quarter" idx="12"/>
          </p:nvPr>
        </p:nvSpPr>
        <p:spPr/>
        <p:txBody>
          <a:bodyPr/>
          <a:lstStyle/>
          <a:p>
            <a:fld id="{97ADD2CD-795E-40BA-91BF-A8DAF0C6D858}" type="slidenum">
              <a:rPr lang="en-US" smtClean="0"/>
              <a:t>8</a:t>
            </a:fld>
            <a:endParaRPr lang="en-US" dirty="0"/>
          </a:p>
        </p:txBody>
      </p:sp>
      <p:sp>
        <p:nvSpPr>
          <p:cNvPr id="4" name="TextBox 3">
            <a:extLst>
              <a:ext uri="{FF2B5EF4-FFF2-40B4-BE49-F238E27FC236}">
                <a16:creationId xmlns:a16="http://schemas.microsoft.com/office/drawing/2014/main" id="{E10D59DD-19A5-9E97-831A-5BD4682FCDA3}"/>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Montgomery County, MD</a:t>
            </a:r>
          </a:p>
        </p:txBody>
      </p:sp>
      <p:sp>
        <p:nvSpPr>
          <p:cNvPr id="8" name="TextBox 7">
            <a:extLst>
              <a:ext uri="{FF2B5EF4-FFF2-40B4-BE49-F238E27FC236}">
                <a16:creationId xmlns:a16="http://schemas.microsoft.com/office/drawing/2014/main" id="{8A81E202-EEFC-4603-9D52-9D956BD2CEC2}"/>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DAE5440A-8F44-5489-24D8-93E5BC083419}"/>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16" name="Picture 15" descr="A picture containing text, yellow, outdoor, building&#10;&#10;AI-generated content may be incorrect.">
            <a:extLst>
              <a:ext uri="{FF2B5EF4-FFF2-40B4-BE49-F238E27FC236}">
                <a16:creationId xmlns:a16="http://schemas.microsoft.com/office/drawing/2014/main" id="{24C3AB31-D69A-8D4F-07AB-FEBF069C9340}"/>
              </a:ext>
            </a:extLst>
          </p:cNvPr>
          <p:cNvPicPr>
            <a:picLocks noChangeAspect="1"/>
          </p:cNvPicPr>
          <p:nvPr/>
        </p:nvPicPr>
        <p:blipFill>
          <a:blip r:embed="rId4">
            <a:alphaModFix amt="25000"/>
            <a:extLst>
              <a:ext uri="{28A0092B-C50C-407E-A947-70E740481C1C}">
                <a14:useLocalDpi xmlns:a14="http://schemas.microsoft.com/office/drawing/2010/main" val="0"/>
              </a:ext>
            </a:extLst>
          </a:blip>
          <a:srcRect t="43539" b="15232"/>
          <a:stretch>
            <a:fillRect/>
          </a:stretch>
        </p:blipFill>
        <p:spPr>
          <a:xfrm>
            <a:off x="17022" y="4765451"/>
            <a:ext cx="12168205" cy="2092550"/>
          </a:xfrm>
          <a:prstGeom prst="rect">
            <a:avLst/>
          </a:prstGeom>
        </p:spPr>
      </p:pic>
      <p:sp>
        <p:nvSpPr>
          <p:cNvPr id="18" name="TextBox 17">
            <a:extLst>
              <a:ext uri="{FF2B5EF4-FFF2-40B4-BE49-F238E27FC236}">
                <a16:creationId xmlns:a16="http://schemas.microsoft.com/office/drawing/2014/main" id="{8F3DBF8E-7A9E-2C69-861F-FB4B1EC4A6CD}"/>
              </a:ext>
            </a:extLst>
          </p:cNvPr>
          <p:cNvSpPr txBox="1"/>
          <p:nvPr/>
        </p:nvSpPr>
        <p:spPr>
          <a:xfrm>
            <a:off x="1152653" y="1588605"/>
            <a:ext cx="9769824" cy="3939540"/>
          </a:xfrm>
          <a:prstGeom prst="rect">
            <a:avLst/>
          </a:prstGeom>
          <a:noFill/>
        </p:spPr>
        <p:txBody>
          <a:bodyPr wrap="square" numCol="1">
            <a:spAutoFit/>
          </a:bodyPr>
          <a:lstStyle/>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County law requires that the overall number of accessible taxi licenses can be no less than 5% of the total overall in the county and that each fleet / association must provide an adequate number to meet service needs 24/7.</a:t>
            </a:r>
            <a:br>
              <a:rPr lang="en-US" sz="2400" dirty="0">
                <a:solidFill>
                  <a:schemeClr val="bg1"/>
                </a:solidFill>
                <a:latin typeface="Arial" panose="020B0604020202020204" pitchFamily="34" charset="0"/>
                <a:cs typeface="Arial" panose="020B0604020202020204" pitchFamily="34" charset="0"/>
              </a:rPr>
            </a:br>
            <a:r>
              <a:rPr lang="en-US" sz="2400" dirty="0">
                <a:solidFill>
                  <a:schemeClr val="bg1"/>
                </a:solidFill>
                <a:latin typeface="Arial" panose="020B0604020202020204" pitchFamily="34" charset="0"/>
                <a:cs typeface="Arial" panose="020B0604020202020204" pitchFamily="34" charset="0"/>
              </a:rPr>
              <a:t> </a:t>
            </a:r>
          </a:p>
          <a:p>
            <a:pPr marL="457200" indent="-457200">
              <a:spcAft>
                <a:spcPts val="1200"/>
              </a:spcAft>
              <a:buFont typeface="Arial" panose="020B0604020202020204" pitchFamily="34" charset="0"/>
              <a:buChar char="•"/>
            </a:pPr>
            <a:r>
              <a:rPr lang="en-US" sz="2400" dirty="0">
                <a:solidFill>
                  <a:schemeClr val="bg1"/>
                </a:solidFill>
                <a:latin typeface="Arial" panose="020B0604020202020204" pitchFamily="34" charset="0"/>
                <a:cs typeface="Arial" panose="020B0604020202020204" pitchFamily="34" charset="0"/>
              </a:rPr>
              <a:t>When the state allowed TNCs to operate within its borders without any WAVs, the County created a Transportation Services Improvement Fund and a per-trip surcharge on TNCs to </a:t>
            </a:r>
            <a:br>
              <a:rPr lang="en-US" sz="2400" dirty="0">
                <a:solidFill>
                  <a:schemeClr val="bg1"/>
                </a:solidFill>
                <a:latin typeface="Arial" panose="020B0604020202020204" pitchFamily="34" charset="0"/>
                <a:cs typeface="Arial" panose="020B0604020202020204" pitchFamily="34" charset="0"/>
              </a:rPr>
            </a:br>
            <a:r>
              <a:rPr lang="en-US" sz="2400" dirty="0">
                <a:solidFill>
                  <a:schemeClr val="bg1"/>
                </a:solidFill>
                <a:latin typeface="Arial" panose="020B0604020202020204" pitchFamily="34" charset="0"/>
                <a:cs typeface="Arial" panose="020B0604020202020204" pitchFamily="34" charset="0"/>
              </a:rPr>
              <a:t>offset the higher costs of owning, operating, and </a:t>
            </a:r>
            <a:br>
              <a:rPr lang="en-US" sz="2400" dirty="0">
                <a:solidFill>
                  <a:schemeClr val="bg1"/>
                </a:solidFill>
                <a:latin typeface="Arial" panose="020B0604020202020204" pitchFamily="34" charset="0"/>
                <a:cs typeface="Arial" panose="020B0604020202020204" pitchFamily="34" charset="0"/>
              </a:rPr>
            </a:br>
            <a:r>
              <a:rPr lang="en-US" sz="2400" dirty="0">
                <a:solidFill>
                  <a:schemeClr val="bg1"/>
                </a:solidFill>
                <a:latin typeface="Arial" panose="020B0604020202020204" pitchFamily="34" charset="0"/>
                <a:cs typeface="Arial" panose="020B0604020202020204" pitchFamily="34" charset="0"/>
              </a:rPr>
              <a:t>maintaining a WAV</a:t>
            </a:r>
          </a:p>
        </p:txBody>
      </p:sp>
      <p:pic>
        <p:nvPicPr>
          <p:cNvPr id="7" name="Picture 6" descr="Logo&#10;&#10;Description automatically generated">
            <a:extLst>
              <a:ext uri="{FF2B5EF4-FFF2-40B4-BE49-F238E27FC236}">
                <a16:creationId xmlns:a16="http://schemas.microsoft.com/office/drawing/2014/main" id="{21E383D9-0BEB-1173-12F6-E53A936E026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Tree>
    <p:custDataLst>
      <p:tags r:id="rId1"/>
    </p:custDataLst>
    <p:extLst>
      <p:ext uri="{BB962C8B-B14F-4D97-AF65-F5344CB8AC3E}">
        <p14:creationId xmlns:p14="http://schemas.microsoft.com/office/powerpoint/2010/main" val="1474613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CE565-B01B-2552-5CD0-E6316D14C8B5}"/>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E0782F-D92B-71F6-7008-635D625DE6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4B332FC9-3FE4-84F0-DB11-59694044C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5A1879F8-2DB2-6F19-7212-6D62CF8197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7EC663FC-3400-08D4-352E-759C44AAEF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0A06DE59-6E0C-1201-7197-CA16A34DA7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FD495017-38B6-3CFA-5B9F-A413593C8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4B82FDB7-3A9D-86EC-1B9B-7E473E89B6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Slide Number Placeholder 1">
            <a:extLst>
              <a:ext uri="{FF2B5EF4-FFF2-40B4-BE49-F238E27FC236}">
                <a16:creationId xmlns:a16="http://schemas.microsoft.com/office/drawing/2014/main" id="{D5F8A07F-1B98-C1B4-DE5C-CA4FD3FABC35}"/>
              </a:ext>
            </a:extLst>
          </p:cNvPr>
          <p:cNvSpPr>
            <a:spLocks noGrp="1"/>
          </p:cNvSpPr>
          <p:nvPr>
            <p:ph type="sldNum" sz="quarter" idx="12"/>
          </p:nvPr>
        </p:nvSpPr>
        <p:spPr/>
        <p:txBody>
          <a:bodyPr/>
          <a:lstStyle/>
          <a:p>
            <a:fld id="{97ADD2CD-795E-40BA-91BF-A8DAF0C6D858}" type="slidenum">
              <a:rPr lang="en-US" smtClean="0"/>
              <a:t>9</a:t>
            </a:fld>
            <a:endParaRPr lang="en-US" dirty="0"/>
          </a:p>
        </p:txBody>
      </p:sp>
      <p:sp>
        <p:nvSpPr>
          <p:cNvPr id="4" name="TextBox 3">
            <a:extLst>
              <a:ext uri="{FF2B5EF4-FFF2-40B4-BE49-F238E27FC236}">
                <a16:creationId xmlns:a16="http://schemas.microsoft.com/office/drawing/2014/main" id="{F03EA8CC-5910-BEDA-6091-F0E7C1EB5A11}"/>
              </a:ext>
            </a:extLst>
          </p:cNvPr>
          <p:cNvSpPr txBox="1"/>
          <p:nvPr/>
        </p:nvSpPr>
        <p:spPr>
          <a:xfrm>
            <a:off x="1557769" y="362303"/>
            <a:ext cx="9404749" cy="707886"/>
          </a:xfrm>
          <a:prstGeom prst="rect">
            <a:avLst/>
          </a:prstGeom>
          <a:noFill/>
        </p:spPr>
        <p:txBody>
          <a:bodyPr wrap="square" rtlCol="0">
            <a:spAutoFit/>
          </a:bodyPr>
          <a:lstStyle/>
          <a:p>
            <a:pPr algn="ctr"/>
            <a:r>
              <a:rPr lang="en-US" sz="4000" b="1" dirty="0">
                <a:solidFill>
                  <a:schemeClr val="bg1"/>
                </a:solidFill>
                <a:latin typeface="Arial" panose="020B0604020202020204" pitchFamily="34" charset="0"/>
                <a:ea typeface="Times New Roman" panose="02020603050405020304" pitchFamily="18" charset="0"/>
                <a:cs typeface="Arial" panose="020B0604020202020204" pitchFamily="34" charset="0"/>
              </a:rPr>
              <a:t>Montgomery County, MD</a:t>
            </a:r>
          </a:p>
        </p:txBody>
      </p:sp>
      <p:sp>
        <p:nvSpPr>
          <p:cNvPr id="8" name="TextBox 7">
            <a:extLst>
              <a:ext uri="{FF2B5EF4-FFF2-40B4-BE49-F238E27FC236}">
                <a16:creationId xmlns:a16="http://schemas.microsoft.com/office/drawing/2014/main" id="{20B6DBA1-46FD-D397-C265-AB253A2FF7FA}"/>
              </a:ext>
            </a:extLst>
          </p:cNvPr>
          <p:cNvSpPr txBox="1"/>
          <p:nvPr/>
        </p:nvSpPr>
        <p:spPr>
          <a:xfrm>
            <a:off x="6840187" y="2458192"/>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0FCB7B82-1E11-4619-1D4E-CB98D610FDB3}"/>
              </a:ext>
            </a:extLst>
          </p:cNvPr>
          <p:cNvSpPr txBox="1"/>
          <p:nvPr/>
        </p:nvSpPr>
        <p:spPr>
          <a:xfrm>
            <a:off x="9003323" y="6409755"/>
            <a:ext cx="3179544" cy="400110"/>
          </a:xfrm>
          <a:prstGeom prst="rect">
            <a:avLst/>
          </a:prstGeom>
          <a:noFill/>
        </p:spPr>
        <p:txBody>
          <a:bodyPr wrap="square" rtlCol="0">
            <a:spAutoFit/>
          </a:bodyPr>
          <a:lstStyle/>
          <a:p>
            <a:pPr algn="ctr"/>
            <a:r>
              <a:rPr lang="en-US" sz="2000" b="1" i="1" dirty="0">
                <a:solidFill>
                  <a:srgbClr val="FF0000"/>
                </a:solidFill>
              </a:rPr>
              <a:t>35</a:t>
            </a:r>
            <a:r>
              <a:rPr lang="en-US" sz="2000" b="1" i="1" baseline="30000" dirty="0">
                <a:solidFill>
                  <a:srgbClr val="FF0000"/>
                </a:solidFill>
              </a:rPr>
              <a:t>th</a:t>
            </a:r>
            <a:r>
              <a:rPr lang="en-US" sz="2000" b="1" i="1" dirty="0">
                <a:solidFill>
                  <a:srgbClr val="FF0000"/>
                </a:solidFill>
              </a:rPr>
              <a:t> ADA Anniversary Series</a:t>
            </a:r>
            <a:endParaRPr lang="en-US" sz="2000" b="1" i="1" dirty="0"/>
          </a:p>
        </p:txBody>
      </p:sp>
      <p:pic>
        <p:nvPicPr>
          <p:cNvPr id="16" name="Picture 15" descr="A picture containing text, yellow, outdoor, building&#10;&#10;AI-generated content may be incorrect.">
            <a:extLst>
              <a:ext uri="{FF2B5EF4-FFF2-40B4-BE49-F238E27FC236}">
                <a16:creationId xmlns:a16="http://schemas.microsoft.com/office/drawing/2014/main" id="{1F4EB0DF-71C5-6C49-B8A5-50055B615CD3}"/>
              </a:ext>
            </a:extLst>
          </p:cNvPr>
          <p:cNvPicPr>
            <a:picLocks noChangeAspect="1"/>
          </p:cNvPicPr>
          <p:nvPr/>
        </p:nvPicPr>
        <p:blipFill>
          <a:blip r:embed="rId4">
            <a:alphaModFix amt="25000"/>
            <a:extLst>
              <a:ext uri="{28A0092B-C50C-407E-A947-70E740481C1C}">
                <a14:useLocalDpi xmlns:a14="http://schemas.microsoft.com/office/drawing/2010/main" val="0"/>
              </a:ext>
            </a:extLst>
          </a:blip>
          <a:srcRect t="43539" b="15232"/>
          <a:stretch>
            <a:fillRect/>
          </a:stretch>
        </p:blipFill>
        <p:spPr>
          <a:xfrm>
            <a:off x="17022" y="4765451"/>
            <a:ext cx="12168205" cy="2092550"/>
          </a:xfrm>
          <a:prstGeom prst="rect">
            <a:avLst/>
          </a:prstGeom>
        </p:spPr>
      </p:pic>
      <p:sp>
        <p:nvSpPr>
          <p:cNvPr id="18" name="TextBox 17">
            <a:extLst>
              <a:ext uri="{FF2B5EF4-FFF2-40B4-BE49-F238E27FC236}">
                <a16:creationId xmlns:a16="http://schemas.microsoft.com/office/drawing/2014/main" id="{3617B885-1714-D609-F012-0DA64A2735B2}"/>
              </a:ext>
            </a:extLst>
          </p:cNvPr>
          <p:cNvSpPr txBox="1"/>
          <p:nvPr/>
        </p:nvSpPr>
        <p:spPr>
          <a:xfrm>
            <a:off x="1152653" y="1588605"/>
            <a:ext cx="9769824" cy="5293757"/>
          </a:xfrm>
          <a:prstGeom prst="rect">
            <a:avLst/>
          </a:prstGeom>
          <a:noFill/>
        </p:spPr>
        <p:txBody>
          <a:bodyPr wrap="square" numCol="1">
            <a:spAutoFit/>
          </a:bodyPr>
          <a:lstStyle/>
          <a:p>
            <a:pPr marL="457200"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Reimbursement ordinance offers categories of distributions:</a:t>
            </a: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Accessible taxicab </a:t>
            </a:r>
            <a:r>
              <a:rPr lang="en-US" sz="2200" i="1" dirty="0">
                <a:solidFill>
                  <a:schemeClr val="bg1"/>
                </a:solidFill>
                <a:latin typeface="Arial" panose="020B0604020202020204" pitchFamily="34" charset="0"/>
                <a:cs typeface="Arial" panose="020B0604020202020204" pitchFamily="34" charset="0"/>
              </a:rPr>
              <a:t>ownership</a:t>
            </a:r>
            <a:endParaRPr lang="en-US" sz="2200" dirty="0">
              <a:solidFill>
                <a:schemeClr val="bg1"/>
              </a:solidFill>
              <a:latin typeface="Arial" panose="020B0604020202020204" pitchFamily="34" charset="0"/>
              <a:cs typeface="Arial" panose="020B0604020202020204" pitchFamily="34" charset="0"/>
            </a:endParaRP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Accessible taxicab </a:t>
            </a:r>
            <a:r>
              <a:rPr lang="en-US" sz="2200" i="1" dirty="0">
                <a:solidFill>
                  <a:schemeClr val="bg1"/>
                </a:solidFill>
                <a:latin typeface="Arial" panose="020B0604020202020204" pitchFamily="34" charset="0"/>
                <a:cs typeface="Arial" panose="020B0604020202020204" pitchFamily="34" charset="0"/>
              </a:rPr>
              <a:t>operating / driving expenses</a:t>
            </a:r>
            <a:endParaRPr lang="en-US" sz="2200" dirty="0">
              <a:solidFill>
                <a:schemeClr val="bg1"/>
              </a:solidFill>
              <a:latin typeface="Arial" panose="020B0604020202020204" pitchFamily="34" charset="0"/>
              <a:cs typeface="Arial" panose="020B0604020202020204" pitchFamily="34" charset="0"/>
            </a:endParaRPr>
          </a:p>
          <a:p>
            <a:pPr marL="914400" lvl="1"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Taxicab service incentive</a:t>
            </a:r>
            <a:br>
              <a:rPr lang="en-US" sz="2200" dirty="0">
                <a:solidFill>
                  <a:schemeClr val="bg1"/>
                </a:solidFill>
                <a:latin typeface="Arial" panose="020B0604020202020204" pitchFamily="34" charset="0"/>
                <a:cs typeface="Arial" panose="020B0604020202020204" pitchFamily="34" charset="0"/>
              </a:rPr>
            </a:br>
            <a:endParaRPr lang="en-US" sz="2200" dirty="0">
              <a:solidFill>
                <a:schemeClr val="bg1"/>
              </a:solidFill>
              <a:latin typeface="Arial" panose="020B0604020202020204" pitchFamily="34" charset="0"/>
              <a:cs typeface="Arial" panose="020B0604020202020204" pitchFamily="34" charset="0"/>
            </a:endParaRPr>
          </a:p>
          <a:p>
            <a:pPr marL="457200"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Reimburses taxi owners up to $45,000 for purchase </a:t>
            </a:r>
            <a:br>
              <a:rPr lang="en-US" sz="2200" dirty="0">
                <a:solidFill>
                  <a:schemeClr val="bg1"/>
                </a:solidFill>
                <a:latin typeface="Arial" panose="020B0604020202020204" pitchFamily="34" charset="0"/>
                <a:cs typeface="Arial" panose="020B0604020202020204" pitchFamily="34" charset="0"/>
              </a:rPr>
            </a:br>
            <a:r>
              <a:rPr lang="en-US" sz="2200" dirty="0">
                <a:solidFill>
                  <a:schemeClr val="bg1"/>
                </a:solidFill>
                <a:latin typeface="Arial" panose="020B0604020202020204" pitchFamily="34" charset="0"/>
                <a:cs typeface="Arial" panose="020B0604020202020204" pitchFamily="34" charset="0"/>
              </a:rPr>
              <a:t>of an accessible taxicab or for conversion of a vehicle less </a:t>
            </a:r>
            <a:br>
              <a:rPr lang="en-US" sz="2200" dirty="0">
                <a:solidFill>
                  <a:schemeClr val="bg1"/>
                </a:solidFill>
                <a:latin typeface="Arial" panose="020B0604020202020204" pitchFamily="34" charset="0"/>
                <a:cs typeface="Arial" panose="020B0604020202020204" pitchFamily="34" charset="0"/>
              </a:rPr>
            </a:br>
            <a:r>
              <a:rPr lang="en-US" sz="2200" dirty="0">
                <a:solidFill>
                  <a:schemeClr val="bg1"/>
                </a:solidFill>
                <a:latin typeface="Arial" panose="020B0604020202020204" pitchFamily="34" charset="0"/>
                <a:cs typeface="Arial" panose="020B0604020202020204" pitchFamily="34" charset="0"/>
              </a:rPr>
              <a:t>than three model years old. </a:t>
            </a:r>
            <a:br>
              <a:rPr lang="en-US" sz="2200" dirty="0">
                <a:solidFill>
                  <a:schemeClr val="bg1"/>
                </a:solidFill>
                <a:latin typeface="Arial" panose="020B0604020202020204" pitchFamily="34" charset="0"/>
                <a:cs typeface="Arial" panose="020B0604020202020204" pitchFamily="34" charset="0"/>
              </a:rPr>
            </a:br>
            <a:endParaRPr lang="en-US" sz="2200" dirty="0">
              <a:solidFill>
                <a:schemeClr val="bg1"/>
              </a:solidFill>
              <a:latin typeface="Arial" panose="020B0604020202020204" pitchFamily="34" charset="0"/>
              <a:cs typeface="Arial" panose="020B0604020202020204" pitchFamily="34" charset="0"/>
            </a:endParaRPr>
          </a:p>
          <a:p>
            <a:pPr marL="457200" indent="-457200">
              <a:spcAft>
                <a:spcPts val="1200"/>
              </a:spcAft>
              <a:buFont typeface="Arial" panose="020B0604020202020204" pitchFamily="34" charset="0"/>
              <a:buChar char="•"/>
            </a:pPr>
            <a:r>
              <a:rPr lang="en-US" sz="2200" dirty="0">
                <a:solidFill>
                  <a:schemeClr val="bg1"/>
                </a:solidFill>
                <a:latin typeface="Arial" panose="020B0604020202020204" pitchFamily="34" charset="0"/>
                <a:cs typeface="Arial" panose="020B0604020202020204" pitchFamily="34" charset="0"/>
              </a:rPr>
              <a:t>Must demonstrate WAV has been in operation for a </a:t>
            </a:r>
            <a:br>
              <a:rPr lang="en-US" sz="2200" dirty="0">
                <a:solidFill>
                  <a:schemeClr val="bg1"/>
                </a:solidFill>
                <a:latin typeface="Arial" panose="020B0604020202020204" pitchFamily="34" charset="0"/>
                <a:cs typeface="Arial" panose="020B0604020202020204" pitchFamily="34" charset="0"/>
              </a:rPr>
            </a:br>
            <a:r>
              <a:rPr lang="en-US" sz="2200" dirty="0">
                <a:solidFill>
                  <a:schemeClr val="bg1"/>
                </a:solidFill>
                <a:latin typeface="Arial" panose="020B0604020202020204" pitchFamily="34" charset="0"/>
                <a:cs typeface="Arial" panose="020B0604020202020204" pitchFamily="34" charset="0"/>
              </a:rPr>
              <a:t>minimum of 40 hours per week for at least 48 weeks </a:t>
            </a:r>
            <a:br>
              <a:rPr lang="en-US" sz="2200" dirty="0">
                <a:solidFill>
                  <a:schemeClr val="bg1"/>
                </a:solidFill>
                <a:latin typeface="Arial" panose="020B0604020202020204" pitchFamily="34" charset="0"/>
                <a:cs typeface="Arial" panose="020B0604020202020204" pitchFamily="34" charset="0"/>
              </a:rPr>
            </a:br>
            <a:r>
              <a:rPr lang="en-US" sz="2200" dirty="0">
                <a:solidFill>
                  <a:schemeClr val="bg1"/>
                </a:solidFill>
                <a:latin typeface="Arial" panose="020B0604020202020204" pitchFamily="34" charset="0"/>
                <a:cs typeface="Arial" panose="020B0604020202020204" pitchFamily="34" charset="0"/>
              </a:rPr>
              <a:t>each year for five years immediately following payment</a:t>
            </a:r>
            <a:br>
              <a:rPr lang="en-US" sz="2400" dirty="0">
                <a:solidFill>
                  <a:schemeClr val="bg1"/>
                </a:solidFill>
                <a:latin typeface="Arial" panose="020B0604020202020204" pitchFamily="34" charset="0"/>
                <a:cs typeface="Arial" panose="020B0604020202020204" pitchFamily="34" charset="0"/>
              </a:rPr>
            </a:br>
            <a:endParaRPr lang="en-US" sz="2400" dirty="0">
              <a:solidFill>
                <a:schemeClr val="bg1"/>
              </a:solidFill>
              <a:latin typeface="Arial" panose="020B0604020202020204" pitchFamily="34" charset="0"/>
              <a:cs typeface="Arial" panose="020B0604020202020204" pitchFamily="34" charset="0"/>
            </a:endParaRPr>
          </a:p>
        </p:txBody>
      </p:sp>
      <p:pic>
        <p:nvPicPr>
          <p:cNvPr id="7" name="Picture 6" descr="Logo&#10;&#10;Description automatically generated">
            <a:extLst>
              <a:ext uri="{FF2B5EF4-FFF2-40B4-BE49-F238E27FC236}">
                <a16:creationId xmlns:a16="http://schemas.microsoft.com/office/drawing/2014/main" id="{C90880D5-A189-1CE9-CD71-61DDBD944D8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827230" y="4484593"/>
            <a:ext cx="1857838" cy="1857838"/>
          </a:xfrm>
          <a:prstGeom prst="rect">
            <a:avLst/>
          </a:prstGeom>
          <a:noFill/>
          <a:ln>
            <a:noFill/>
          </a:ln>
        </p:spPr>
      </p:pic>
    </p:spTree>
    <p:custDataLst>
      <p:tags r:id="rId1"/>
    </p:custDataLst>
    <p:extLst>
      <p:ext uri="{BB962C8B-B14F-4D97-AF65-F5344CB8AC3E}">
        <p14:creationId xmlns:p14="http://schemas.microsoft.com/office/powerpoint/2010/main" val="62650152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SLIDE_COUNT" val="38"/>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27855</TotalTime>
  <Words>1511</Words>
  <Application>Microsoft Office PowerPoint</Application>
  <PresentationFormat>Widescreen</PresentationFormat>
  <Paragraphs>194</Paragraphs>
  <Slides>23</Slides>
  <Notes>23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One Voice for Inclusive Health aadmd 2021 Virtual Annual Conference June 4, 2021</dc:title>
  <dc:creator>Andrés J Gallegos</dc:creator>
  <cp:lastModifiedBy>Anne Sommers McIntosh</cp:lastModifiedBy>
  <cp:revision>97</cp:revision>
  <cp:lastPrinted>2021-06-03T00:12:50Z</cp:lastPrinted>
  <dcterms:created xsi:type="dcterms:W3CDTF">2021-05-23T20:03:01Z</dcterms:created>
  <dcterms:modified xsi:type="dcterms:W3CDTF">2025-08-05T19:45:50Z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4BBCAD7D-7883-4140-BE5F-DDC6AB0ECF4F</vt:lpwstr>
  </property>
  <property fmtid="{D5CDD505-2E9C-101B-9397-08002B2CF9AE}" pid="3" name="ArticulatePath">
    <vt:lpwstr>Presentation1</vt:lpwstr>
  </property>
  <property fmtid="{D5CDD505-2E9C-101B-9397-08002B2CF9AE}" pid="4" name="MSIP_Label_defa4170-0d19-0005-0004-bc88714345d2_Enabled">
    <vt:lpwstr>true</vt:lpwstr>
  </property>
  <property fmtid="{D5CDD505-2E9C-101B-9397-08002B2CF9AE}" pid="5" name="MSIP_Label_defa4170-0d19-0005-0004-bc88714345d2_SetDate">
    <vt:lpwstr>2025-07-16T18:30:06Z</vt:lpwstr>
  </property>
  <property fmtid="{D5CDD505-2E9C-101B-9397-08002B2CF9AE}" pid="6" name="MSIP_Label_defa4170-0d19-0005-0004-bc88714345d2_Method">
    <vt:lpwstr>Standard</vt:lpwstr>
  </property>
  <property fmtid="{D5CDD505-2E9C-101B-9397-08002B2CF9AE}" pid="7" name="MSIP_Label_defa4170-0d19-0005-0004-bc88714345d2_Name">
    <vt:lpwstr>defa4170-0d19-0005-0004-bc88714345d2</vt:lpwstr>
  </property>
  <property fmtid="{D5CDD505-2E9C-101B-9397-08002B2CF9AE}" pid="8" name="MSIP_Label_defa4170-0d19-0005-0004-bc88714345d2_SiteId">
    <vt:lpwstr>7c22ce8e-fbaf-4a3f-9e5e-4b7f18978fd4</vt:lpwstr>
  </property>
  <property fmtid="{D5CDD505-2E9C-101B-9397-08002B2CF9AE}" pid="9" name="MSIP_Label_defa4170-0d19-0005-0004-bc88714345d2_ActionId">
    <vt:lpwstr>eba8a188-db39-459c-ac06-a086f463417d</vt:lpwstr>
  </property>
  <property fmtid="{D5CDD505-2E9C-101B-9397-08002B2CF9AE}" pid="10" name="MSIP_Label_defa4170-0d19-0005-0004-bc88714345d2_ContentBits">
    <vt:lpwstr>0</vt:lpwstr>
  </property>
  <property fmtid="{D5CDD505-2E9C-101B-9397-08002B2CF9AE}" pid="11" name="MSIP_Label_defa4170-0d19-0005-0004-bc88714345d2_Tag">
    <vt:lpwstr>10, 3, 0, 1</vt:lpwstr>
  </property>
</Properties>
</file>

<file path=docProps/thumbnail.jpeg>
</file>